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-properties+xml" PartName="/docProps/custom.xml"/>
  <Override ContentType="application/vnd.openxmlformats-officedocument.extended-properties+xml" PartName="/docProps/app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ustom.xml" Type="http://schemas.openxmlformats.org/officeDocument/2006/relationships/custom-properties"/><Relationship Id="rId2" Target="docProps/core.xml" Type="http://schemas.openxmlformats.org/package/2006/relationships/metadata/core-properties"/><Relationship Id="rId1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9144000" cy="6858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b="0" g="0" r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d="100" n="68"/>
          <a:sy d="100" n="68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d="100" n="100"/>
        <a:sy d="100" n="100"/>
      </p:scale>
      <p:origin x="0" y="0"/>
    </p:cViewPr>
  </p:notesTextViewPr>
  <p:gridSpacing cx="78028800" cy="78028800"/>
</p:viewPr>
</file>

<file path=ppt/_rels/presentation.xml.rels><?xml version="1.0" encoding="UTF-8" standalone="yes"?><Relationships xmlns="http://schemas.openxmlformats.org/package/2006/relationships"><Relationship Id="rId17" Target="slides/slide11.xml" Type="http://schemas.openxmlformats.org/officeDocument/2006/relationships/slide"/><Relationship Id="rId16" Target="slides/slide10.xml" Type="http://schemas.openxmlformats.org/officeDocument/2006/relationships/slide"/><Relationship Id="rId15" Target="slides/slide9.xml" Type="http://schemas.openxmlformats.org/officeDocument/2006/relationships/slide"/><Relationship Id="rId14" Target="slides/slide8.xml" Type="http://schemas.openxmlformats.org/officeDocument/2006/relationships/slide"/><Relationship Id="rId13" Target="slides/slide7.xml" Type="http://schemas.openxmlformats.org/officeDocument/2006/relationships/slide"/><Relationship Id="rId12" Target="slides/slide6.xml" Type="http://schemas.openxmlformats.org/officeDocument/2006/relationships/slide"/><Relationship Id="rId11" Target="slides/slide5.xml" Type="http://schemas.openxmlformats.org/officeDocument/2006/relationships/slide"/><Relationship Id="rId10" Target="slides/slide4.xml" Type="http://schemas.openxmlformats.org/officeDocument/2006/relationships/slide"/><Relationship Id="rId9" Target="slides/slide3.xml" Type="http://schemas.openxmlformats.org/officeDocument/2006/relationships/slide"/><Relationship Id="rId8" Target="slides/slide2.xml" Type="http://schemas.openxmlformats.org/officeDocument/2006/relationships/slide"/><Relationship Id="rId7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notesMasters/_rels/notesMaster1.xml.rels><?xml version="1.0" encoding="UTF-8" standalone="yes"?>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p="http://schemas.openxmlformats.org/presentationml/2006/main" xmlns:a="http://schemas.openxmlformats.org/drawing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sz="quarter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idx="1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bIns="45720" lIns="91440" numCol="1" rIns="91440" rtlCol="0" tIns="45720" vert="horz"/>
          <a:lstStyle>
            <a:lvl1pPr algn="r">
              <a:defRPr sz="1200"/>
            </a:lvl1pPr>
          </a:lstStyle>
          <a:p>
            <a:fld id="{95D3B7ED-61F7-0542-AE7B-9795C4EFD070}" type="datetimeFigureOut">
              <a:rPr lang="en-US" smtClean="0"/>
              <a:t>28/07/15</a:t>
            </a:fld>
            <a:endParaRPr lang="en-US"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idx="2"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 bIns="45720" lIns="91440" numCol="1" rIns="91440" rtlCol="0" tIns="45720" vert="horz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idx="3" sz="quarter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bIns="45720" lIns="91440" numCol="1" rIns="91440" rtlCol="0" tIns="45720"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4" sz="quarter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5" sz="quarter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="b" bIns="45720" lIns="91440" numCol="1" rIns="91440" rtlCol="0" tIns="45720" vert="horz"/>
          <a:lstStyle>
            <a:lvl1pPr algn="r">
              <a:defRPr sz="1200"/>
            </a:lvl1pPr>
          </a:lstStyle>
          <a:p>
            <a:fld id="{9C5789CE-836E-B042-843F-5605E41F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31753"/>
      </p:ext>
    </p:extLst>
  </p:cSld>
  <p:clrMap accent1="accent1" accent2="accent2" accent3="accent3" accent4="accent4" accent5="accent5" accent6="accent6" bg1="lt1" bg2="lt2" folHlink="folHlink" hlink="hlink" tx1="dk1" tx2="dk2"/>
  <p:notesStyle>
    <a:lvl1pPr algn="l" defTabSz="457200" eaLnBrk="1" hangingPunct="1" latinLnBrk="0" marL="0" rtl="0">
      <a:defRPr kern="1200" sz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" Target="../slides/slide11.xml" Type="http://schemas.openxmlformats.org/officeDocument/2006/relationships/slide"/><Relationship Id="rId1" Target="../notesMasters/notesMaster1.xml" Type="http://schemas.openxmlformats.org/officeDocument/2006/relationships/notesMaster"/></Relationships>
</file>

<file path=ppt/notesSlides/notesSlide1.xml><?xml version="1.0" encoding="utf-8"?>
<p:notes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idx="1" type="body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0" sz="quarter" type="sldNum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8" Target="../media/image7.png" Type="http://schemas.openxmlformats.org/officeDocument/2006/relationships/image"/><Relationship Id="rId7" Target="../media/image6.png" Type="http://schemas.openxmlformats.org/officeDocument/2006/relationships/image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png" Type="http://schemas.openxmlformats.org/officeDocument/2006/relationships/image"/><Relationship Id="rId3" Target="../media/image2.png" Type="http://schemas.openxmlformats.org/officeDocument/2006/relationships/image"/><Relationship Id="rId2" Target="../media/image1.pn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idx="4" type="subTitle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idx="5" sz="quarter" type="ftr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dirty="0" spc="-20"/>
              <a:t> </a:t>
            </a:r>
            <a:r>
              <a:rPr dirty="0" spc="-5"/>
              <a:t>Teknik</a:t>
            </a:r>
            <a:r>
              <a:rPr dirty="0"/>
              <a:t> </a:t>
            </a:r>
            <a:r>
              <a:rPr dirty="0" spc="-5"/>
              <a:t>Informatika</a:t>
            </a:r>
            <a:r>
              <a:rPr dirty="0"/>
              <a:t> -</a:t>
            </a:r>
            <a:r>
              <a:rPr dirty="0" spc="-20"/>
              <a:t> </a:t>
            </a:r>
            <a:r>
              <a:rPr dirty="0" spc="-5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idx="6" sz="half" type="dt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idx="7" sz="quarter" type="sldNum"/>
          </p:nvPr>
        </p:nvSpPr>
        <p:spPr/>
        <p:txBody>
          <a:bodyPr bIns="0" lIns="0" numCol="1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bIns="0" lIns="0" numCol="1" rIns="0" tIns="0"/>
          <a:lstStyle>
            <a:lvl1pPr>
              <a:defRPr b="1" i="0" sz="280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idx="1" type="body"/>
          </p:nvPr>
        </p:nvSpPr>
        <p:spPr/>
        <p:txBody>
          <a:bodyPr bIns="0" lIns="0" numCol="1" rIns="0" t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idx="5" sz="quarter" type="ftr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dirty="0" spc="-20"/>
              <a:t> </a:t>
            </a:r>
            <a:r>
              <a:rPr dirty="0" spc="-5"/>
              <a:t>Teknik</a:t>
            </a:r>
            <a:r>
              <a:rPr dirty="0"/>
              <a:t> </a:t>
            </a:r>
            <a:r>
              <a:rPr dirty="0" spc="-5"/>
              <a:t>Informatika</a:t>
            </a:r>
            <a:r>
              <a:rPr dirty="0"/>
              <a:t> -</a:t>
            </a:r>
            <a:r>
              <a:rPr dirty="0" spc="-20"/>
              <a:t> </a:t>
            </a:r>
            <a:r>
              <a:rPr dirty="0" spc="-5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idx="6" sz="half" type="dt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idx="7" sz="quarter" type="sldNum"/>
          </p:nvPr>
        </p:nvSpPr>
        <p:spPr/>
        <p:txBody>
          <a:bodyPr bIns="0" lIns="0" numCol="1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bIns="0" lIns="0" numCol="1" rIns="0" tIns="0"/>
          <a:lstStyle>
            <a:lvl1pPr>
              <a:defRPr b="1" i="0" sz="280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idx="5" sz="quarter" type="ftr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dirty="0" spc="-20"/>
              <a:t> </a:t>
            </a:r>
            <a:r>
              <a:rPr dirty="0" spc="-5"/>
              <a:t>Teknik</a:t>
            </a:r>
            <a:r>
              <a:rPr dirty="0"/>
              <a:t> </a:t>
            </a:r>
            <a:r>
              <a:rPr dirty="0" spc="-5"/>
              <a:t>Informatika</a:t>
            </a:r>
            <a:r>
              <a:rPr dirty="0"/>
              <a:t> -</a:t>
            </a:r>
            <a:r>
              <a:rPr dirty="0" spc="-20"/>
              <a:t> </a:t>
            </a:r>
            <a:r>
              <a:rPr dirty="0" spc="-5"/>
              <a:t>UNIKOM</a:t>
            </a:r>
          </a:p>
        </p:txBody>
      </p:sp>
      <p:sp>
        <p:nvSpPr>
          <p:cNvPr id="6" name="Holder 6"/>
          <p:cNvSpPr>
            <a:spLocks noGrp="1"/>
          </p:cNvSpPr>
          <p:nvPr>
            <p:ph idx="6" sz="half" type="dt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7" name="Holder 7"/>
          <p:cNvSpPr>
            <a:spLocks noGrp="1"/>
          </p:cNvSpPr>
          <p:nvPr>
            <p:ph idx="7" sz="quarter" type="sldNum"/>
          </p:nvPr>
        </p:nvSpPr>
        <p:spPr/>
        <p:txBody>
          <a:bodyPr bIns="0" lIns="0" numCol="1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bIns="0" lIns="0" numCol="1" rIns="0" tIns="0"/>
          <a:lstStyle>
            <a:lvl1pPr>
              <a:defRPr b="1" i="0" sz="280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idx="5" sz="quarter" type="ftr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dirty="0" spc="-20"/>
              <a:t> </a:t>
            </a:r>
            <a:r>
              <a:rPr dirty="0" spc="-5"/>
              <a:t>Teknik</a:t>
            </a:r>
            <a:r>
              <a:rPr dirty="0"/>
              <a:t> </a:t>
            </a:r>
            <a:r>
              <a:rPr dirty="0" spc="-5"/>
              <a:t>Informatika</a:t>
            </a:r>
            <a:r>
              <a:rPr dirty="0"/>
              <a:t> -</a:t>
            </a:r>
            <a:r>
              <a:rPr dirty="0" spc="-20"/>
              <a:t> </a:t>
            </a:r>
            <a:r>
              <a:rPr dirty="0" spc="-5"/>
              <a:t>UNIKOM</a:t>
            </a:r>
          </a:p>
        </p:txBody>
      </p:sp>
      <p:sp>
        <p:nvSpPr>
          <p:cNvPr id="4" name="Holder 4"/>
          <p:cNvSpPr>
            <a:spLocks noGrp="1"/>
          </p:cNvSpPr>
          <p:nvPr>
            <p:ph idx="6" sz="half" type="dt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5" name="Holder 5"/>
          <p:cNvSpPr>
            <a:spLocks noGrp="1"/>
          </p:cNvSpPr>
          <p:nvPr>
            <p:ph idx="7" sz="quarter" type="sldNum"/>
          </p:nvPr>
        </p:nvSpPr>
        <p:spPr/>
        <p:txBody>
          <a:bodyPr bIns="0" lIns="0" numCol="1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838961"/>
            <a:ext cx="8686165" cy="0"/>
          </a:xfrm>
          <a:custGeom>
            <a:avLst/>
            <a:gdLst/>
            <a:ahLst/>
            <a:cxnLst/>
            <a:rect b="b" l="l" r="r" t="t"/>
            <a:pathLst>
              <a:path h="0" w="8686165">
                <a:moveTo>
                  <a:pt x="0" y="0"/>
                </a:moveTo>
                <a:lnTo>
                  <a:pt x="8686038" y="0"/>
                </a:lnTo>
              </a:path>
            </a:pathLst>
          </a:custGeom>
          <a:ln w="19811">
            <a:solidFill>
              <a:srgbClr val="336600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33399" y="0"/>
            <a:ext cx="0" cy="1219200"/>
          </a:xfrm>
          <a:custGeom>
            <a:avLst/>
            <a:gdLst/>
            <a:ahLst/>
            <a:cxnLst/>
            <a:rect b="b" l="l" r="r" t="t"/>
            <a:pathLst>
              <a:path h="1219200" w="0">
                <a:moveTo>
                  <a:pt x="0" y="0"/>
                </a:moveTo>
                <a:lnTo>
                  <a:pt x="0" y="12192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609599" y="152400"/>
            <a:ext cx="609600" cy="6096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cstate="print" r:embed="rId3"/>
          <a:stretch>
            <a:fillRect/>
          </a:stretch>
        </p:blipFill>
        <p:spPr>
          <a:xfrm>
            <a:off x="108204" y="457200"/>
            <a:ext cx="304799" cy="30480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457199" y="457200"/>
            <a:ext cx="0" cy="762000"/>
          </a:xfrm>
          <a:custGeom>
            <a:avLst/>
            <a:gdLst/>
            <a:ahLst/>
            <a:cxnLst/>
            <a:rect b="b" l="l" r="r" t="t"/>
            <a:pathLst>
              <a:path h="762000" w="0">
                <a:moveTo>
                  <a:pt x="0" y="0"/>
                </a:moveTo>
                <a:lnTo>
                  <a:pt x="0" y="7620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cstate="print" r:embed="rId4"/>
          <a:stretch>
            <a:fillRect/>
          </a:stretch>
        </p:blipFill>
        <p:spPr>
          <a:xfrm>
            <a:off x="609599" y="914400"/>
            <a:ext cx="304800" cy="304800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cstate="print" r:embed="rId5"/>
          <a:stretch>
            <a:fillRect/>
          </a:stretch>
        </p:blipFill>
        <p:spPr>
          <a:xfrm>
            <a:off x="8686800" y="685800"/>
            <a:ext cx="304800" cy="304800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761" y="6630161"/>
            <a:ext cx="9144000" cy="0"/>
          </a:xfrm>
          <a:custGeom>
            <a:avLst/>
            <a:gdLst/>
            <a:ahLst/>
            <a:cxnLst/>
            <a:rect b="b" l="l" r="r" t="t"/>
            <a:pathLst>
              <a:path h="0" w="9144000">
                <a:moveTo>
                  <a:pt x="9144000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336600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686799" y="6248400"/>
            <a:ext cx="0" cy="457200"/>
          </a:xfrm>
          <a:custGeom>
            <a:avLst/>
            <a:gdLst/>
            <a:ahLst/>
            <a:cxnLst/>
            <a:rect b="b" l="l" r="r" t="t"/>
            <a:pathLst>
              <a:path h="457200" w="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cstate="print" r:embed="rId6"/>
          <a:stretch>
            <a:fillRect/>
          </a:stretch>
        </p:blipFill>
        <p:spPr>
          <a:xfrm>
            <a:off x="8779763" y="6248400"/>
            <a:ext cx="304800" cy="304800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8723375" y="6094476"/>
            <a:ext cx="0" cy="762000"/>
          </a:xfrm>
          <a:custGeom>
            <a:avLst/>
            <a:gdLst/>
            <a:ahLst/>
            <a:cxnLst/>
            <a:rect b="b" l="l" r="r" t="t"/>
            <a:pathLst>
              <a:path h="762000" w="0">
                <a:moveTo>
                  <a:pt x="0" y="761999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cstate="print" r:embed="rId7"/>
          <a:stretch>
            <a:fillRect/>
          </a:stretch>
        </p:blipFill>
        <p:spPr>
          <a:xfrm>
            <a:off x="8458199" y="6400800"/>
            <a:ext cx="153924" cy="153924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cstate="print" r:embed="rId8"/>
          <a:stretch>
            <a:fillRect/>
          </a:stretch>
        </p:blipFill>
        <p:spPr>
          <a:xfrm>
            <a:off x="457200" y="2157959"/>
            <a:ext cx="1604771" cy="22509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idx="5" sz="quarter" type="ftr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dirty="0" spc="-20"/>
              <a:t> </a:t>
            </a:r>
            <a:r>
              <a:rPr dirty="0" spc="-5"/>
              <a:t>Teknik</a:t>
            </a:r>
            <a:r>
              <a:rPr dirty="0"/>
              <a:t> </a:t>
            </a:r>
            <a:r>
              <a:rPr dirty="0" spc="-5"/>
              <a:t>Informatika</a:t>
            </a:r>
            <a:r>
              <a:rPr dirty="0"/>
              <a:t> -</a:t>
            </a:r>
            <a:r>
              <a:rPr dirty="0" spc="-20"/>
              <a:t> </a:t>
            </a:r>
            <a:r>
              <a:rPr dirty="0" spc="-5"/>
              <a:t>UNIKOM</a:t>
            </a:r>
          </a:p>
        </p:txBody>
      </p:sp>
      <p:sp>
        <p:nvSpPr>
          <p:cNvPr id="3" name="Holder 3"/>
          <p:cNvSpPr>
            <a:spLocks noGrp="1"/>
          </p:cNvSpPr>
          <p:nvPr>
            <p:ph idx="6" sz="half" type="dt"/>
          </p:nvPr>
        </p:nvSpPr>
        <p:spPr/>
        <p:txBody>
          <a:bodyPr bIns="0" lIns="0" numCol="1" rIns="0" tIns="0"/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4" name="Holder 4"/>
          <p:cNvSpPr>
            <a:spLocks noGrp="1"/>
          </p:cNvSpPr>
          <p:nvPr>
            <p:ph idx="7" sz="quarter" type="sldNum"/>
          </p:nvPr>
        </p:nvSpPr>
        <p:spPr/>
        <p:txBody>
          <a:bodyPr bIns="0" lIns="0" numCol="1" rIns="0" t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5.xml" Type="http://schemas.openxmlformats.org/officeDocument/2006/relationships/slideLayout"/><Relationship Id="rId11" Target="../slideLayouts/slideLayout4.xml" Type="http://schemas.openxmlformats.org/officeDocument/2006/relationships/slideLayout"/><Relationship Id="rId9" Target="../slideLayouts/slideLayout2.xml" Type="http://schemas.openxmlformats.org/officeDocument/2006/relationships/slideLayout"/><Relationship Id="rId10" Target="../slideLayouts/slideLayout3.xml" Type="http://schemas.openxmlformats.org/officeDocument/2006/relationships/slideLayout"/><Relationship Id="rId8" Target="../slideLayouts/slideLayout1.xml" Type="http://schemas.openxmlformats.org/officeDocument/2006/relationships/slideLayout"/><Relationship Id="rId7" Target="../media/image6.png" Type="http://schemas.openxmlformats.org/officeDocument/2006/relationships/image"/><Relationship Id="rId6" Target="../media/image5.png" Type="http://schemas.openxmlformats.org/officeDocument/2006/relationships/image"/><Relationship Id="rId5" Target="../media/image4.png" Type="http://schemas.openxmlformats.org/officeDocument/2006/relationships/image"/><Relationship Id="rId4" Target="../media/image3.png" Type="http://schemas.openxmlformats.org/officeDocument/2006/relationships/image"/><Relationship Id="rId3" Target="../media/image2.png" Type="http://schemas.openxmlformats.org/officeDocument/2006/relationships/image"/><Relationship Id="rId2" Target="../media/image1.png" Type="http://schemas.openxmlformats.org/officeDocument/2006/relationships/image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838961"/>
            <a:ext cx="8686165" cy="0"/>
          </a:xfrm>
          <a:custGeom>
            <a:avLst/>
            <a:gdLst/>
            <a:ahLst/>
            <a:cxnLst/>
            <a:rect b="b" l="l" r="r" t="t"/>
            <a:pathLst>
              <a:path h="0" w="8686165">
                <a:moveTo>
                  <a:pt x="0" y="0"/>
                </a:moveTo>
                <a:lnTo>
                  <a:pt x="8686038" y="0"/>
                </a:lnTo>
              </a:path>
            </a:pathLst>
          </a:custGeom>
          <a:ln w="19811">
            <a:solidFill>
              <a:srgbClr val="336600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33399" y="0"/>
            <a:ext cx="0" cy="1219200"/>
          </a:xfrm>
          <a:custGeom>
            <a:avLst/>
            <a:gdLst/>
            <a:ahLst/>
            <a:cxnLst/>
            <a:rect b="b" l="l" r="r" t="t"/>
            <a:pathLst>
              <a:path h="1219200" w="0">
                <a:moveTo>
                  <a:pt x="0" y="0"/>
                </a:moveTo>
                <a:lnTo>
                  <a:pt x="0" y="12192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609599" y="152400"/>
            <a:ext cx="609600" cy="6096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cstate="print" r:embed="rId3"/>
          <a:stretch>
            <a:fillRect/>
          </a:stretch>
        </p:blipFill>
        <p:spPr>
          <a:xfrm>
            <a:off x="108204" y="457200"/>
            <a:ext cx="304799" cy="30480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457199" y="457200"/>
            <a:ext cx="0" cy="762000"/>
          </a:xfrm>
          <a:custGeom>
            <a:avLst/>
            <a:gdLst/>
            <a:ahLst/>
            <a:cxnLst/>
            <a:rect b="b" l="l" r="r" t="t"/>
            <a:pathLst>
              <a:path h="762000" w="0">
                <a:moveTo>
                  <a:pt x="0" y="0"/>
                </a:moveTo>
                <a:lnTo>
                  <a:pt x="0" y="76200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cstate="print" r:embed="rId4"/>
          <a:stretch>
            <a:fillRect/>
          </a:stretch>
        </p:blipFill>
        <p:spPr>
          <a:xfrm>
            <a:off x="609599" y="914400"/>
            <a:ext cx="304800" cy="304800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cstate="print" r:embed="rId5"/>
          <a:stretch>
            <a:fillRect/>
          </a:stretch>
        </p:blipFill>
        <p:spPr>
          <a:xfrm>
            <a:off x="8686800" y="685800"/>
            <a:ext cx="304800" cy="304800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761" y="6630162"/>
            <a:ext cx="9144000" cy="0"/>
          </a:xfrm>
          <a:custGeom>
            <a:avLst/>
            <a:gdLst/>
            <a:ahLst/>
            <a:cxnLst/>
            <a:rect b="b" l="l" r="r" t="t"/>
            <a:pathLst>
              <a:path h="0" w="9144000">
                <a:moveTo>
                  <a:pt x="9144000" y="0"/>
                </a:moveTo>
                <a:lnTo>
                  <a:pt x="0" y="0"/>
                </a:lnTo>
              </a:path>
            </a:pathLst>
          </a:custGeom>
          <a:ln w="19812">
            <a:solidFill>
              <a:srgbClr val="336600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686799" y="6248400"/>
            <a:ext cx="0" cy="457200"/>
          </a:xfrm>
          <a:custGeom>
            <a:avLst/>
            <a:gdLst/>
            <a:ahLst/>
            <a:cxnLst/>
            <a:rect b="b" l="l" r="r" t="t"/>
            <a:pathLst>
              <a:path h="457200" w="0">
                <a:moveTo>
                  <a:pt x="0" y="457200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cstate="print" r:embed="rId6"/>
          <a:stretch>
            <a:fillRect/>
          </a:stretch>
        </p:blipFill>
        <p:spPr>
          <a:xfrm>
            <a:off x="8779763" y="6248400"/>
            <a:ext cx="304800" cy="304800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8723375" y="6094476"/>
            <a:ext cx="0" cy="762000"/>
          </a:xfrm>
          <a:custGeom>
            <a:avLst/>
            <a:gdLst/>
            <a:ahLst/>
            <a:cxnLst/>
            <a:rect b="b" l="l" r="r" t="t"/>
            <a:pathLst>
              <a:path h="762000" w="0">
                <a:moveTo>
                  <a:pt x="0" y="761999"/>
                </a:moveTo>
                <a:lnTo>
                  <a:pt x="0" y="0"/>
                </a:lnTo>
              </a:path>
            </a:pathLst>
          </a:custGeom>
          <a:ln w="12192">
            <a:solidFill>
              <a:srgbClr val="666633"/>
            </a:solidFill>
          </a:ln>
        </p:spPr>
        <p:txBody>
          <a:bodyPr bIns="0" lIns="0" numCol="1" rIns="0" rtlCol="0" tIns="0" wrap="square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cstate="print" r:embed="rId7"/>
          <a:stretch>
            <a:fillRect/>
          </a:stretch>
        </p:blipFill>
        <p:spPr>
          <a:xfrm>
            <a:off x="8458199" y="6400800"/>
            <a:ext cx="153924" cy="1539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3884" y="234442"/>
            <a:ext cx="7936230" cy="452120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 b="1" i="0" sz="2800">
                <a:solidFill>
                  <a:srgbClr val="1818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idx="1" type="body"/>
          </p:nvPr>
        </p:nvSpPr>
        <p:spPr>
          <a:xfrm>
            <a:off x="508253" y="2025522"/>
            <a:ext cx="8127492" cy="3728085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idx="5" sz="quarter" type="ftr"/>
          </p:nvPr>
        </p:nvSpPr>
        <p:spPr>
          <a:xfrm>
            <a:off x="6714235" y="6664549"/>
            <a:ext cx="1884045" cy="164465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©</a:t>
            </a:r>
            <a:r>
              <a:rPr dirty="0" spc="-20"/>
              <a:t> </a:t>
            </a:r>
            <a:r>
              <a:rPr dirty="0" spc="-5"/>
              <a:t>Teknik</a:t>
            </a:r>
            <a:r>
              <a:rPr dirty="0"/>
              <a:t> </a:t>
            </a:r>
            <a:r>
              <a:rPr dirty="0" spc="-5"/>
              <a:t>Informatika</a:t>
            </a:r>
            <a:r>
              <a:rPr dirty="0"/>
              <a:t> -</a:t>
            </a:r>
            <a:r>
              <a:rPr dirty="0" spc="-20"/>
              <a:t> </a:t>
            </a:r>
            <a:r>
              <a:rPr dirty="0" spc="-5"/>
              <a:t>UNIKOM</a:t>
            </a:r>
          </a:p>
        </p:txBody>
      </p:sp>
      <p:sp>
        <p:nvSpPr>
          <p:cNvPr id="5" name="Holder 5"/>
          <p:cNvSpPr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>
              <a:defRPr b="0" i="0" sz="9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  <p:sp>
        <p:nvSpPr>
          <p:cNvPr id="6" name="Holder 6"/>
          <p:cNvSpPr>
            <a:spLocks noGrp="1"/>
          </p:cNvSpPr>
          <p:nvPr>
            <p:ph idx="7" sz="quarter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bIns="0" lIns="0" numCol="1" rIns="0" tIns="0" wrap="square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8" r:id="rId8"/>
    <p:sldLayoutId id="2147483649" r:id="rId9"/>
    <p:sldLayoutId id="2147483650" r:id="rId10"/>
    <p:sldLayoutId id="2147483651" r:id="rId11"/>
    <p:sldLayoutId id="2147483652" r:id="rId1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6" Target="../media/image12.jpeg" Type="http://schemas.openxmlformats.org/officeDocument/2006/relationships/image"/><Relationship Id="rId5" Target="../media/image11.jpeg" Type="http://schemas.openxmlformats.org/officeDocument/2006/relationships/image"/><Relationship Id="rId4" Target="../media/image10.jpeg" Type="http://schemas.openxmlformats.org/officeDocument/2006/relationships/image"/><Relationship Id="rId3" Target="../media/image9.jpeg" Type="http://schemas.openxmlformats.org/officeDocument/2006/relationships/image"/><Relationship Id="rId2" Target="../media/image8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0.xml.rels><?xml version="1.0" encoding="UTF-8" standalone="yes"?><Relationships xmlns="http://schemas.openxmlformats.org/package/2006/relationships"><Relationship Id="rId2" Target="../media/image75.pn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_rels/slide11.xml.rels><?xml version="1.0" encoding="UTF-8" standalone="yes"?><Relationships xmlns="http://schemas.openxmlformats.org/package/2006/relationships"><Relationship Id="rId3" Target="../media/image76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13" Target="../media/image24.jpeg" Type="http://schemas.openxmlformats.org/officeDocument/2006/relationships/image"/><Relationship Id="rId12" Target="../media/image23.png" Type="http://schemas.openxmlformats.org/officeDocument/2006/relationships/image"/><Relationship Id="rId11" Target="../media/image22.png" Type="http://schemas.openxmlformats.org/officeDocument/2006/relationships/image"/><Relationship Id="rId10" Target="../media/image21.png" Type="http://schemas.openxmlformats.org/officeDocument/2006/relationships/image"/><Relationship Id="rId9" Target="../media/image20.png" Type="http://schemas.openxmlformats.org/officeDocument/2006/relationships/image"/><Relationship Id="rId8" Target="../media/image19.png" Type="http://schemas.openxmlformats.org/officeDocument/2006/relationships/image"/><Relationship Id="rId7" Target="../media/image18.png" Type="http://schemas.openxmlformats.org/officeDocument/2006/relationships/image"/><Relationship Id="rId6" Target="../media/image17.png" Type="http://schemas.openxmlformats.org/officeDocument/2006/relationships/image"/><Relationship Id="rId5" Target="../media/image16.png" Type="http://schemas.openxmlformats.org/officeDocument/2006/relationships/image"/><Relationship Id="rId4" Target="../media/image15.png" Type="http://schemas.openxmlformats.org/officeDocument/2006/relationships/image"/><Relationship Id="rId3" Target="../media/image14.png" Type="http://schemas.openxmlformats.org/officeDocument/2006/relationships/image"/><Relationship Id="rId2" Target="../media/image13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6" Target="../media/image29.jpeg" Type="http://schemas.openxmlformats.org/officeDocument/2006/relationships/image"/><Relationship Id="rId5" Target="../media/image28.jpeg" Type="http://schemas.openxmlformats.org/officeDocument/2006/relationships/image"/><Relationship Id="rId4" Target="../media/image27.png" Type="http://schemas.openxmlformats.org/officeDocument/2006/relationships/image"/><Relationship Id="rId3" Target="../media/image26.png" Type="http://schemas.openxmlformats.org/officeDocument/2006/relationships/image"/><Relationship Id="rId2" Target="../media/image25.png" Type="http://schemas.openxmlformats.org/officeDocument/2006/relationships/image"/><Relationship Id="rId1" Target="../slideLayouts/slideLayout5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6" Target="../media/image34.png" Type="http://schemas.openxmlformats.org/officeDocument/2006/relationships/image"/><Relationship Id="rId5" Target="../media/image33.png" Type="http://schemas.openxmlformats.org/officeDocument/2006/relationships/image"/><Relationship Id="rId4" Target="../media/image32.png" Type="http://schemas.openxmlformats.org/officeDocument/2006/relationships/image"/><Relationship Id="rId3" Target="../media/image31.png" Type="http://schemas.openxmlformats.org/officeDocument/2006/relationships/image"/><Relationship Id="rId2" Target="../media/image30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27" Target="../media/image64.png" Type="http://schemas.openxmlformats.org/officeDocument/2006/relationships/image"/><Relationship Id="rId26" Target="../media/image63.png" Type="http://schemas.openxmlformats.org/officeDocument/2006/relationships/image"/><Relationship Id="rId25" Target="../media/image62.png" Type="http://schemas.openxmlformats.org/officeDocument/2006/relationships/image"/><Relationship Id="rId24" Target="../media/image61.png" Type="http://schemas.openxmlformats.org/officeDocument/2006/relationships/image"/><Relationship Id="rId21" Target="../media/image58.png" Type="http://schemas.openxmlformats.org/officeDocument/2006/relationships/image"/><Relationship Id="rId19" Target="../media/image56.png" Type="http://schemas.openxmlformats.org/officeDocument/2006/relationships/image"/><Relationship Id="rId20" Target="../media/image57.png" Type="http://schemas.openxmlformats.org/officeDocument/2006/relationships/image"/><Relationship Id="rId18" Target="../media/image55.png" Type="http://schemas.openxmlformats.org/officeDocument/2006/relationships/image"/><Relationship Id="rId17" Target="../media/image54.png" Type="http://schemas.openxmlformats.org/officeDocument/2006/relationships/image"/><Relationship Id="rId16" Target="../media/image53.png" Type="http://schemas.openxmlformats.org/officeDocument/2006/relationships/image"/><Relationship Id="rId15" Target="../media/image52.png" Type="http://schemas.openxmlformats.org/officeDocument/2006/relationships/image"/><Relationship Id="rId14" Target="../media/image51.png" Type="http://schemas.openxmlformats.org/officeDocument/2006/relationships/image"/><Relationship Id="rId13" Target="../media/image50.png" Type="http://schemas.openxmlformats.org/officeDocument/2006/relationships/image"/><Relationship Id="rId12" Target="../media/image49.png" Type="http://schemas.openxmlformats.org/officeDocument/2006/relationships/image"/><Relationship Id="rId11" Target="../media/image48.png" Type="http://schemas.openxmlformats.org/officeDocument/2006/relationships/image"/><Relationship Id="rId10" Target="../media/image47.png" Type="http://schemas.openxmlformats.org/officeDocument/2006/relationships/image"/><Relationship Id="rId9" Target="../media/image46.png" Type="http://schemas.openxmlformats.org/officeDocument/2006/relationships/image"/><Relationship Id="rId8" Target="../media/image45.png" Type="http://schemas.openxmlformats.org/officeDocument/2006/relationships/image"/><Relationship Id="rId7" Target="../media/image44.png" Type="http://schemas.openxmlformats.org/officeDocument/2006/relationships/image"/><Relationship Id="rId6" Target="../media/image43.png" Type="http://schemas.openxmlformats.org/officeDocument/2006/relationships/image"/><Relationship Id="rId5" Target="../media/image42.png" Type="http://schemas.openxmlformats.org/officeDocument/2006/relationships/image"/><Relationship Id="rId4" Target="../media/image41.png" Type="http://schemas.openxmlformats.org/officeDocument/2006/relationships/image"/><Relationship Id="rId3" Target="../media/image40.png" Type="http://schemas.openxmlformats.org/officeDocument/2006/relationships/image"/><Relationship Id="rId23" Target="../media/image60.png" Type="http://schemas.openxmlformats.org/officeDocument/2006/relationships/image"/><Relationship Id="rId29" Target="../media/image66.png" Type="http://schemas.openxmlformats.org/officeDocument/2006/relationships/image"/><Relationship Id="rId2" Target="../media/image39.png" Type="http://schemas.openxmlformats.org/officeDocument/2006/relationships/image"/><Relationship Id="rId22" Target="../media/image59.png" Type="http://schemas.openxmlformats.org/officeDocument/2006/relationships/image"/><Relationship Id="rId28" Target="../media/image65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<Relationships xmlns="http://schemas.openxmlformats.org/package/2006/relationships"><Relationship Id="rId27" Target="../media/image64.png" Type="http://schemas.openxmlformats.org/officeDocument/2006/relationships/image"/><Relationship Id="rId26" Target="../media/image63.png" Type="http://schemas.openxmlformats.org/officeDocument/2006/relationships/image"/><Relationship Id="rId25" Target="../media/image62.png" Type="http://schemas.openxmlformats.org/officeDocument/2006/relationships/image"/><Relationship Id="rId24" Target="../media/image71.png" Type="http://schemas.openxmlformats.org/officeDocument/2006/relationships/image"/><Relationship Id="rId23" Target="../media/image60.png" Type="http://schemas.openxmlformats.org/officeDocument/2006/relationships/image"/><Relationship Id="rId22" Target="../media/image59.png" Type="http://schemas.openxmlformats.org/officeDocument/2006/relationships/image"/><Relationship Id="rId21" Target="../media/image58.png" Type="http://schemas.openxmlformats.org/officeDocument/2006/relationships/image"/><Relationship Id="rId20" Target="../media/image70.png" Type="http://schemas.openxmlformats.org/officeDocument/2006/relationships/image"/><Relationship Id="rId19" Target="../media/image56.png" Type="http://schemas.openxmlformats.org/officeDocument/2006/relationships/image"/><Relationship Id="rId18" Target="../media/image55.png" Type="http://schemas.openxmlformats.org/officeDocument/2006/relationships/image"/><Relationship Id="rId17" Target="../media/image69.png" Type="http://schemas.openxmlformats.org/officeDocument/2006/relationships/image"/><Relationship Id="rId16" Target="../media/image53.png" Type="http://schemas.openxmlformats.org/officeDocument/2006/relationships/image"/><Relationship Id="rId15" Target="../media/image52.png" Type="http://schemas.openxmlformats.org/officeDocument/2006/relationships/image"/><Relationship Id="rId14" Target="../media/image51.png" Type="http://schemas.openxmlformats.org/officeDocument/2006/relationships/image"/><Relationship Id="rId13" Target="../media/image50.png" Type="http://schemas.openxmlformats.org/officeDocument/2006/relationships/image"/><Relationship Id="rId12" Target="../media/image49.png" Type="http://schemas.openxmlformats.org/officeDocument/2006/relationships/image"/><Relationship Id="rId11" Target="../media/image48.png" Type="http://schemas.openxmlformats.org/officeDocument/2006/relationships/image"/><Relationship Id="rId10" Target="../media/image68.png" Type="http://schemas.openxmlformats.org/officeDocument/2006/relationships/image"/><Relationship Id="rId9" Target="../media/image46.png" Type="http://schemas.openxmlformats.org/officeDocument/2006/relationships/image"/><Relationship Id="rId8" Target="../media/image45.png" Type="http://schemas.openxmlformats.org/officeDocument/2006/relationships/image"/><Relationship Id="rId7" Target="../media/image67.png" Type="http://schemas.openxmlformats.org/officeDocument/2006/relationships/image"/><Relationship Id="rId6" Target="../media/image43.png" Type="http://schemas.openxmlformats.org/officeDocument/2006/relationships/image"/><Relationship Id="rId5" Target="../media/image42.png" Type="http://schemas.openxmlformats.org/officeDocument/2006/relationships/image"/><Relationship Id="rId4" Target="../media/image41.png" Type="http://schemas.openxmlformats.org/officeDocument/2006/relationships/image"/><Relationship Id="rId3" Target="../media/image40.png" Type="http://schemas.openxmlformats.org/officeDocument/2006/relationships/image"/><Relationship Id="rId29" Target="../media/image72.png" Type="http://schemas.openxmlformats.org/officeDocument/2006/relationships/image"/><Relationship Id="rId2" Target="../media/image39.png" Type="http://schemas.openxmlformats.org/officeDocument/2006/relationships/image"/><Relationship Id="rId28" Target="../media/image65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<Relationships xmlns="http://schemas.openxmlformats.org/package/2006/relationships"><Relationship Id="rId4" Target="../media/image74.jpeg" Type="http://schemas.openxmlformats.org/officeDocument/2006/relationships/image"/><Relationship Id="rId3" Target="../media/image73.jpeg" Type="http://schemas.openxmlformats.org/officeDocument/2006/relationships/image"/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0664" y="233298"/>
            <a:ext cx="680910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Organisasi</a:t>
            </a:r>
            <a:r>
              <a:rPr dirty="0" spc="35"/>
              <a:t> </a:t>
            </a:r>
            <a:r>
              <a:rPr dirty="0" spc="-5"/>
              <a:t>&amp;</a:t>
            </a:r>
            <a:r>
              <a:rPr dirty="0" spc="-10"/>
              <a:t> Arsitektur</a:t>
            </a:r>
            <a:r>
              <a:rPr dirty="0" spc="25"/>
              <a:t> </a:t>
            </a:r>
            <a:r>
              <a:rPr dirty="0" spc="-5"/>
              <a:t>Komputer</a:t>
            </a:r>
          </a:p>
        </p:txBody>
      </p:sp>
      <p:pic>
        <p:nvPicPr>
          <p:cNvPr id="8" name="object 8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2951988" y="5949319"/>
            <a:ext cx="324612" cy="31050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780792" y="5431332"/>
            <a:ext cx="5864860" cy="80010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err="1" lang="en-US" smtClean="0" spc="-10" sz="2200">
                <a:latin typeface="Verdana"/>
                <a:cs typeface="Verdana"/>
              </a:rPr>
              <a:t>Mardianto</a:t>
            </a:r>
            <a:r>
              <a:rPr smtClean="0" spc="-10" sz="2200">
                <a:latin typeface="Verdana"/>
                <a:cs typeface="Verdana"/>
              </a:rPr>
              <a:t>,</a:t>
            </a:r>
            <a:r>
              <a:rPr smtClean="0" spc="-5" sz="2200">
                <a:latin typeface="Verdana"/>
                <a:cs typeface="Verdana"/>
              </a:rPr>
              <a:t> </a:t>
            </a:r>
            <a:r>
              <a:rPr spc="-40" sz="2200">
                <a:latin charset="0" pitchFamily="18" typeface="Times New Roman"/>
                <a:cs charset="0" pitchFamily="18" typeface="Times New Roman"/>
              </a:rPr>
              <a:t>S.Kom</a:t>
            </a:r>
            <a:r>
              <a:rPr smtClean="0" spc="-40" sz="2200">
                <a:latin typeface="Verdana"/>
                <a:cs typeface="Verdana"/>
              </a:rPr>
              <a:t>.,</a:t>
            </a:r>
            <a:r>
              <a:rPr dirty="0" lang="en-US" smtClean="0" spc="-40" sz="2200">
                <a:latin typeface="Verdana"/>
                <a:cs typeface="Verdana"/>
              </a:rPr>
              <a:t> M.Cs</a:t>
            </a:r>
            <a:endParaRPr sz="2200">
              <a:latin typeface="Verdana"/>
              <a:cs typeface="Verdana"/>
            </a:endParaRPr>
          </a:p>
          <a:p>
            <a:pPr marL="514984">
              <a:lnSpc>
                <a:spcPct val="100000"/>
              </a:lnSpc>
              <a:spcBef>
                <a:spcPts val="1905"/>
              </a:spcBef>
              <a:tabLst>
                <a:tab algn="l" pos="3611879"/>
              </a:tabLst>
            </a:pPr>
            <a:r>
              <a:rPr dirty="0" lang="en-US" smtClean="0" spc="-10" sz="1300">
                <a:latin typeface="Verdana"/>
                <a:cs typeface="Verdana"/>
              </a:rPr>
              <a:t>mardianto.itsc@gmail.com</a:t>
            </a:r>
            <a:endParaRPr sz="1300">
              <a:latin typeface="Verdana"/>
              <a:cs typeface="Verdana"/>
            </a:endParaRPr>
          </a:p>
        </p:txBody>
      </p:sp>
      <p:pic>
        <p:nvPicPr>
          <p:cNvPr id="10" name="object 10"/>
          <p:cNvPicPr/>
          <p:nvPr/>
        </p:nvPicPr>
        <p:blipFill>
          <a:blip cstate="print" r:embed="rId3"/>
          <a:stretch>
            <a:fillRect/>
          </a:stretch>
        </p:blipFill>
        <p:spPr>
          <a:xfrm>
            <a:off x="4677155" y="1150619"/>
            <a:ext cx="2037588" cy="126949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cstate="print" r:embed="rId4"/>
          <a:stretch>
            <a:fillRect/>
          </a:stretch>
        </p:blipFill>
        <p:spPr>
          <a:xfrm>
            <a:off x="877824" y="2112264"/>
            <a:ext cx="3746563" cy="263877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cstate="print" r:embed="rId5"/>
          <a:stretch>
            <a:fillRect/>
          </a:stretch>
        </p:blipFill>
        <p:spPr>
          <a:xfrm>
            <a:off x="4856988" y="2566416"/>
            <a:ext cx="1857756" cy="245668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cstate="print" r:embed="rId6"/>
          <a:stretch>
            <a:fillRect/>
          </a:stretch>
        </p:blipFill>
        <p:spPr>
          <a:xfrm>
            <a:off x="6926580" y="1150619"/>
            <a:ext cx="1828800" cy="2494787"/>
          </a:xfrm>
          <a:prstGeom prst="rect">
            <a:avLst/>
          </a:prstGeom>
        </p:spPr>
      </p:pic>
      <p:sp>
        <p:nvSpPr>
          <p:cNvPr id="14" name="object 14"/>
          <p:cNvSpPr txBox="1">
            <a:spLocks noGrp="1"/>
          </p:cNvSpPr>
          <p:nvPr>
            <p:ph idx="5" sz="quarter" type="ftr"/>
          </p:nvPr>
        </p:nvSpPr>
        <p:spPr>
          <a:xfrm>
            <a:off x="6324601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  <p:sp>
        <p:nvSpPr>
          <p:cNvPr id="15" name="object 15"/>
          <p:cNvSpPr txBox="1">
            <a:spLocks noGrp="1"/>
          </p:cNvSpPr>
          <p:nvPr>
            <p:ph idx="6" sz="half" type="dt"/>
          </p:nvPr>
        </p:nvSpPr>
        <p:spPr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16771" y="179324"/>
            <a:ext cx="18732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70" sz="1400">
                <a:solidFill>
                  <a:srgbClr val="336600"/>
                </a:solidFill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50584" y="234442"/>
            <a:ext cx="209105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Pengantar</a:t>
            </a:r>
          </a:p>
        </p:txBody>
      </p:sp>
      <p:pic>
        <p:nvPicPr>
          <p:cNvPr id="4" name="object 4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1472183" y="1768549"/>
            <a:ext cx="6438899" cy="3187940"/>
          </a:xfrm>
          <a:prstGeom prst="rect">
            <a:avLst/>
          </a:prstGeom>
        </p:spPr>
      </p:pic>
      <p:sp>
        <p:nvSpPr>
          <p:cNvPr id="8" name="object 1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</a:t>
            </a:r>
            <a:r>
              <a:rPr dirty="0" lang="en-US" smtClean="0" spc="-50" sz="140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14"/>
          <p:cNvSpPr txBox="1">
            <a:spLocks noGrp="1"/>
          </p:cNvSpPr>
          <p:nvPr>
            <p:ph idx="5" sz="quarter" type="ftr"/>
          </p:nvPr>
        </p:nvSpPr>
        <p:spPr>
          <a:xfrm>
            <a:off x="6324601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  <p:sp>
        <p:nvSpPr>
          <p:cNvPr id="10" name="object 15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531685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Pen</a:t>
            </a:r>
            <a:r>
              <a:rPr dirty="0"/>
              <a:t>d</a:t>
            </a:r>
            <a:r>
              <a:rPr dirty="0" spc="-5"/>
              <a:t>ahu</a:t>
            </a:r>
            <a:r>
              <a:rPr dirty="0"/>
              <a:t>l</a:t>
            </a:r>
            <a:r>
              <a:rPr dirty="0" spc="-10"/>
              <a:t>uan</a:t>
            </a:r>
          </a:p>
        </p:txBody>
      </p:sp>
      <p:sp>
        <p:nvSpPr>
          <p:cNvPr id="4" name="object 4"/>
          <p:cNvSpPr/>
          <p:nvPr/>
        </p:nvSpPr>
        <p:spPr>
          <a:xfrm>
            <a:off x="5941314" y="1377696"/>
            <a:ext cx="2747010" cy="78105"/>
          </a:xfrm>
          <a:custGeom>
            <a:avLst/>
            <a:gdLst/>
            <a:ahLst/>
            <a:cxnLst/>
            <a:rect b="b" l="l" r="r" t="t"/>
            <a:pathLst>
              <a:path h="78105" w="2747009">
                <a:moveTo>
                  <a:pt x="25908" y="22859"/>
                </a:moveTo>
                <a:lnTo>
                  <a:pt x="0" y="22859"/>
                </a:lnTo>
                <a:lnTo>
                  <a:pt x="0" y="48767"/>
                </a:lnTo>
                <a:lnTo>
                  <a:pt x="25908" y="48767"/>
                </a:lnTo>
                <a:lnTo>
                  <a:pt x="25908" y="22859"/>
                </a:lnTo>
                <a:close/>
              </a:path>
              <a:path h="78105" w="2747009">
                <a:moveTo>
                  <a:pt x="51815" y="22859"/>
                </a:moveTo>
                <a:lnTo>
                  <a:pt x="51815" y="48767"/>
                </a:lnTo>
                <a:lnTo>
                  <a:pt x="77724" y="48894"/>
                </a:lnTo>
                <a:lnTo>
                  <a:pt x="77724" y="22987"/>
                </a:lnTo>
                <a:lnTo>
                  <a:pt x="51815" y="22859"/>
                </a:lnTo>
                <a:close/>
              </a:path>
              <a:path h="78105" w="2747009">
                <a:moveTo>
                  <a:pt x="129539" y="22987"/>
                </a:moveTo>
                <a:lnTo>
                  <a:pt x="103632" y="22987"/>
                </a:lnTo>
                <a:lnTo>
                  <a:pt x="103632" y="48894"/>
                </a:lnTo>
                <a:lnTo>
                  <a:pt x="129539" y="48894"/>
                </a:lnTo>
                <a:lnTo>
                  <a:pt x="129539" y="22987"/>
                </a:lnTo>
                <a:close/>
              </a:path>
              <a:path h="78105" w="2747009">
                <a:moveTo>
                  <a:pt x="155448" y="22987"/>
                </a:moveTo>
                <a:lnTo>
                  <a:pt x="155448" y="48894"/>
                </a:lnTo>
                <a:lnTo>
                  <a:pt x="181356" y="49021"/>
                </a:lnTo>
                <a:lnTo>
                  <a:pt x="181356" y="23113"/>
                </a:lnTo>
                <a:lnTo>
                  <a:pt x="155448" y="22987"/>
                </a:lnTo>
                <a:close/>
              </a:path>
              <a:path h="78105" w="2747009">
                <a:moveTo>
                  <a:pt x="233172" y="23113"/>
                </a:moveTo>
                <a:lnTo>
                  <a:pt x="207263" y="23113"/>
                </a:lnTo>
                <a:lnTo>
                  <a:pt x="207263" y="49021"/>
                </a:lnTo>
                <a:lnTo>
                  <a:pt x="233172" y="49021"/>
                </a:lnTo>
                <a:lnTo>
                  <a:pt x="233172" y="23113"/>
                </a:lnTo>
                <a:close/>
              </a:path>
              <a:path h="78105" w="2747009">
                <a:moveTo>
                  <a:pt x="259080" y="23113"/>
                </a:moveTo>
                <a:lnTo>
                  <a:pt x="259080" y="49021"/>
                </a:lnTo>
                <a:lnTo>
                  <a:pt x="284988" y="49149"/>
                </a:lnTo>
                <a:lnTo>
                  <a:pt x="284988" y="23240"/>
                </a:lnTo>
                <a:lnTo>
                  <a:pt x="259080" y="23113"/>
                </a:lnTo>
                <a:close/>
              </a:path>
              <a:path h="78105" w="2747009">
                <a:moveTo>
                  <a:pt x="336803" y="23240"/>
                </a:moveTo>
                <a:lnTo>
                  <a:pt x="310896" y="23240"/>
                </a:lnTo>
                <a:lnTo>
                  <a:pt x="310896" y="49149"/>
                </a:lnTo>
                <a:lnTo>
                  <a:pt x="336803" y="49149"/>
                </a:lnTo>
                <a:lnTo>
                  <a:pt x="336803" y="23240"/>
                </a:lnTo>
                <a:close/>
              </a:path>
              <a:path h="78105" w="2747009">
                <a:moveTo>
                  <a:pt x="388620" y="23240"/>
                </a:moveTo>
                <a:lnTo>
                  <a:pt x="362712" y="23240"/>
                </a:lnTo>
                <a:lnTo>
                  <a:pt x="362712" y="49149"/>
                </a:lnTo>
                <a:lnTo>
                  <a:pt x="388620" y="49149"/>
                </a:lnTo>
                <a:lnTo>
                  <a:pt x="388620" y="23240"/>
                </a:lnTo>
                <a:close/>
              </a:path>
              <a:path h="78105" w="2747009">
                <a:moveTo>
                  <a:pt x="440436" y="23367"/>
                </a:moveTo>
                <a:lnTo>
                  <a:pt x="414527" y="23367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7"/>
                </a:lnTo>
                <a:close/>
              </a:path>
              <a:path h="78105" w="2747009">
                <a:moveTo>
                  <a:pt x="492251" y="23367"/>
                </a:moveTo>
                <a:lnTo>
                  <a:pt x="466344" y="23367"/>
                </a:lnTo>
                <a:lnTo>
                  <a:pt x="466344" y="49275"/>
                </a:lnTo>
                <a:lnTo>
                  <a:pt x="492251" y="49275"/>
                </a:lnTo>
                <a:lnTo>
                  <a:pt x="492251" y="23367"/>
                </a:lnTo>
                <a:close/>
              </a:path>
              <a:path h="78105" w="2747009">
                <a:moveTo>
                  <a:pt x="544068" y="23494"/>
                </a:moveTo>
                <a:lnTo>
                  <a:pt x="518160" y="23494"/>
                </a:lnTo>
                <a:lnTo>
                  <a:pt x="518160" y="49402"/>
                </a:lnTo>
                <a:lnTo>
                  <a:pt x="544068" y="49402"/>
                </a:lnTo>
                <a:lnTo>
                  <a:pt x="544068" y="23494"/>
                </a:lnTo>
                <a:close/>
              </a:path>
              <a:path h="78105" w="2747009">
                <a:moveTo>
                  <a:pt x="595884" y="23494"/>
                </a:moveTo>
                <a:lnTo>
                  <a:pt x="569976" y="23494"/>
                </a:lnTo>
                <a:lnTo>
                  <a:pt x="569976" y="49402"/>
                </a:lnTo>
                <a:lnTo>
                  <a:pt x="595884" y="49402"/>
                </a:lnTo>
                <a:lnTo>
                  <a:pt x="595884" y="23494"/>
                </a:lnTo>
                <a:close/>
              </a:path>
              <a:path h="78105" w="2747009">
                <a:moveTo>
                  <a:pt x="647700" y="23621"/>
                </a:moveTo>
                <a:lnTo>
                  <a:pt x="621791" y="23621"/>
                </a:lnTo>
                <a:lnTo>
                  <a:pt x="621791" y="49529"/>
                </a:lnTo>
                <a:lnTo>
                  <a:pt x="647700" y="49529"/>
                </a:lnTo>
                <a:lnTo>
                  <a:pt x="647700" y="23621"/>
                </a:lnTo>
                <a:close/>
              </a:path>
              <a:path h="78105" w="2747009">
                <a:moveTo>
                  <a:pt x="699515" y="23621"/>
                </a:moveTo>
                <a:lnTo>
                  <a:pt x="673608" y="23621"/>
                </a:lnTo>
                <a:lnTo>
                  <a:pt x="673608" y="49529"/>
                </a:lnTo>
                <a:lnTo>
                  <a:pt x="699515" y="49529"/>
                </a:lnTo>
                <a:lnTo>
                  <a:pt x="699515" y="23621"/>
                </a:lnTo>
                <a:close/>
              </a:path>
              <a:path h="78105" w="2747009">
                <a:moveTo>
                  <a:pt x="725424" y="23621"/>
                </a:moveTo>
                <a:lnTo>
                  <a:pt x="725424" y="49529"/>
                </a:lnTo>
                <a:lnTo>
                  <a:pt x="751332" y="49656"/>
                </a:lnTo>
                <a:lnTo>
                  <a:pt x="751332" y="23749"/>
                </a:lnTo>
                <a:lnTo>
                  <a:pt x="725424" y="23621"/>
                </a:lnTo>
                <a:close/>
              </a:path>
              <a:path h="78105" w="2747009">
                <a:moveTo>
                  <a:pt x="803147" y="23749"/>
                </a:moveTo>
                <a:lnTo>
                  <a:pt x="777239" y="23749"/>
                </a:lnTo>
                <a:lnTo>
                  <a:pt x="777239" y="49656"/>
                </a:lnTo>
                <a:lnTo>
                  <a:pt x="803147" y="49656"/>
                </a:lnTo>
                <a:lnTo>
                  <a:pt x="803147" y="23749"/>
                </a:lnTo>
                <a:close/>
              </a:path>
              <a:path h="78105" w="2747009">
                <a:moveTo>
                  <a:pt x="829056" y="23749"/>
                </a:moveTo>
                <a:lnTo>
                  <a:pt x="829056" y="49656"/>
                </a:lnTo>
                <a:lnTo>
                  <a:pt x="854963" y="49783"/>
                </a:lnTo>
                <a:lnTo>
                  <a:pt x="854963" y="23875"/>
                </a:lnTo>
                <a:lnTo>
                  <a:pt x="829056" y="23749"/>
                </a:lnTo>
                <a:close/>
              </a:path>
              <a:path h="78105" w="2747009">
                <a:moveTo>
                  <a:pt x="906780" y="23875"/>
                </a:moveTo>
                <a:lnTo>
                  <a:pt x="880871" y="23875"/>
                </a:lnTo>
                <a:lnTo>
                  <a:pt x="880871" y="49783"/>
                </a:lnTo>
                <a:lnTo>
                  <a:pt x="906780" y="49783"/>
                </a:lnTo>
                <a:lnTo>
                  <a:pt x="906780" y="23875"/>
                </a:lnTo>
                <a:close/>
              </a:path>
              <a:path h="78105" w="2747009">
                <a:moveTo>
                  <a:pt x="958595" y="23875"/>
                </a:moveTo>
                <a:lnTo>
                  <a:pt x="932688" y="23875"/>
                </a:lnTo>
                <a:lnTo>
                  <a:pt x="932688" y="49783"/>
                </a:lnTo>
                <a:lnTo>
                  <a:pt x="958595" y="49783"/>
                </a:lnTo>
                <a:lnTo>
                  <a:pt x="958595" y="23875"/>
                </a:lnTo>
                <a:close/>
              </a:path>
              <a:path h="78105" w="2747009">
                <a:moveTo>
                  <a:pt x="1010412" y="24002"/>
                </a:moveTo>
                <a:lnTo>
                  <a:pt x="984504" y="24002"/>
                </a:lnTo>
                <a:lnTo>
                  <a:pt x="984504" y="49911"/>
                </a:lnTo>
                <a:lnTo>
                  <a:pt x="1010412" y="49911"/>
                </a:lnTo>
                <a:lnTo>
                  <a:pt x="1010412" y="24002"/>
                </a:lnTo>
                <a:close/>
              </a:path>
              <a:path h="78105" w="2747009">
                <a:moveTo>
                  <a:pt x="1062228" y="24002"/>
                </a:moveTo>
                <a:lnTo>
                  <a:pt x="1036319" y="24002"/>
                </a:lnTo>
                <a:lnTo>
                  <a:pt x="1036319" y="49911"/>
                </a:lnTo>
                <a:lnTo>
                  <a:pt x="1062228" y="49911"/>
                </a:lnTo>
                <a:lnTo>
                  <a:pt x="1062228" y="24002"/>
                </a:lnTo>
                <a:close/>
              </a:path>
              <a:path h="78105" w="2747009">
                <a:moveTo>
                  <a:pt x="1114043" y="24129"/>
                </a:moveTo>
                <a:lnTo>
                  <a:pt x="1088136" y="24129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29"/>
                </a:lnTo>
                <a:close/>
              </a:path>
              <a:path h="78105" w="2747009">
                <a:moveTo>
                  <a:pt x="1165860" y="24129"/>
                </a:moveTo>
                <a:lnTo>
                  <a:pt x="1139952" y="24129"/>
                </a:lnTo>
                <a:lnTo>
                  <a:pt x="1139952" y="50037"/>
                </a:lnTo>
                <a:lnTo>
                  <a:pt x="1165860" y="50037"/>
                </a:lnTo>
                <a:lnTo>
                  <a:pt x="1165860" y="24129"/>
                </a:lnTo>
                <a:close/>
              </a:path>
              <a:path h="78105" w="2747009">
                <a:moveTo>
                  <a:pt x="1217676" y="24256"/>
                </a:moveTo>
                <a:lnTo>
                  <a:pt x="1191767" y="24256"/>
                </a:lnTo>
                <a:lnTo>
                  <a:pt x="1191767" y="50164"/>
                </a:lnTo>
                <a:lnTo>
                  <a:pt x="1217676" y="50164"/>
                </a:lnTo>
                <a:lnTo>
                  <a:pt x="1217676" y="24256"/>
                </a:lnTo>
                <a:close/>
              </a:path>
              <a:path h="78105" w="2747009">
                <a:moveTo>
                  <a:pt x="1269491" y="24256"/>
                </a:moveTo>
                <a:lnTo>
                  <a:pt x="1243584" y="24256"/>
                </a:lnTo>
                <a:lnTo>
                  <a:pt x="1243584" y="50164"/>
                </a:lnTo>
                <a:lnTo>
                  <a:pt x="1269491" y="50164"/>
                </a:lnTo>
                <a:lnTo>
                  <a:pt x="1269491" y="24256"/>
                </a:lnTo>
                <a:close/>
              </a:path>
              <a:path h="78105" w="2747009">
                <a:moveTo>
                  <a:pt x="1295400" y="24256"/>
                </a:moveTo>
                <a:lnTo>
                  <a:pt x="1295400" y="50164"/>
                </a:lnTo>
                <a:lnTo>
                  <a:pt x="1321308" y="50291"/>
                </a:lnTo>
                <a:lnTo>
                  <a:pt x="1321308" y="24383"/>
                </a:lnTo>
                <a:lnTo>
                  <a:pt x="1295400" y="24256"/>
                </a:lnTo>
                <a:close/>
              </a:path>
              <a:path h="78105" w="2747009">
                <a:moveTo>
                  <a:pt x="1373124" y="24383"/>
                </a:moveTo>
                <a:lnTo>
                  <a:pt x="1347215" y="24383"/>
                </a:lnTo>
                <a:lnTo>
                  <a:pt x="1347215" y="50291"/>
                </a:lnTo>
                <a:lnTo>
                  <a:pt x="1373124" y="50291"/>
                </a:lnTo>
                <a:lnTo>
                  <a:pt x="1373124" y="24383"/>
                </a:lnTo>
                <a:close/>
              </a:path>
              <a:path h="78105" w="2747009">
                <a:moveTo>
                  <a:pt x="1399032" y="24383"/>
                </a:moveTo>
                <a:lnTo>
                  <a:pt x="1399032" y="50291"/>
                </a:lnTo>
                <a:lnTo>
                  <a:pt x="1424939" y="50418"/>
                </a:lnTo>
                <a:lnTo>
                  <a:pt x="1424939" y="24511"/>
                </a:lnTo>
                <a:lnTo>
                  <a:pt x="1399032" y="24383"/>
                </a:lnTo>
                <a:close/>
              </a:path>
              <a:path h="78105" w="2747009">
                <a:moveTo>
                  <a:pt x="1476756" y="24511"/>
                </a:moveTo>
                <a:lnTo>
                  <a:pt x="1450847" y="24511"/>
                </a:lnTo>
                <a:lnTo>
                  <a:pt x="1450847" y="50418"/>
                </a:lnTo>
                <a:lnTo>
                  <a:pt x="1476756" y="50418"/>
                </a:lnTo>
                <a:lnTo>
                  <a:pt x="1476756" y="24511"/>
                </a:lnTo>
                <a:close/>
              </a:path>
              <a:path h="78105" w="2747009">
                <a:moveTo>
                  <a:pt x="1502664" y="24511"/>
                </a:moveTo>
                <a:lnTo>
                  <a:pt x="1502664" y="50418"/>
                </a:lnTo>
                <a:lnTo>
                  <a:pt x="1528571" y="50545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h="78105" w="2747009">
                <a:moveTo>
                  <a:pt x="1580388" y="24637"/>
                </a:moveTo>
                <a:lnTo>
                  <a:pt x="1554480" y="24637"/>
                </a:lnTo>
                <a:lnTo>
                  <a:pt x="1554480" y="50545"/>
                </a:lnTo>
                <a:lnTo>
                  <a:pt x="1580388" y="50545"/>
                </a:lnTo>
                <a:lnTo>
                  <a:pt x="1580388" y="24637"/>
                </a:lnTo>
                <a:close/>
              </a:path>
              <a:path h="78105" w="2747009">
                <a:moveTo>
                  <a:pt x="1632204" y="24637"/>
                </a:moveTo>
                <a:lnTo>
                  <a:pt x="1606295" y="24637"/>
                </a:lnTo>
                <a:lnTo>
                  <a:pt x="1606295" y="50545"/>
                </a:lnTo>
                <a:lnTo>
                  <a:pt x="1632204" y="50545"/>
                </a:lnTo>
                <a:lnTo>
                  <a:pt x="1632204" y="24637"/>
                </a:lnTo>
                <a:close/>
              </a:path>
              <a:path h="78105" w="2747009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h="78105" w="2747009">
                <a:moveTo>
                  <a:pt x="1735836" y="24764"/>
                </a:moveTo>
                <a:lnTo>
                  <a:pt x="1709928" y="24764"/>
                </a:lnTo>
                <a:lnTo>
                  <a:pt x="1709928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h="78105" w="2747009">
                <a:moveTo>
                  <a:pt x="1787652" y="24891"/>
                </a:moveTo>
                <a:lnTo>
                  <a:pt x="1761743" y="24891"/>
                </a:lnTo>
                <a:lnTo>
                  <a:pt x="1761743" y="50800"/>
                </a:lnTo>
                <a:lnTo>
                  <a:pt x="1787652" y="50800"/>
                </a:lnTo>
                <a:lnTo>
                  <a:pt x="1787652" y="24891"/>
                </a:lnTo>
                <a:close/>
              </a:path>
              <a:path h="78105" w="2747009">
                <a:moveTo>
                  <a:pt x="1839467" y="24891"/>
                </a:moveTo>
                <a:lnTo>
                  <a:pt x="1813560" y="24891"/>
                </a:lnTo>
                <a:lnTo>
                  <a:pt x="1813560" y="50800"/>
                </a:lnTo>
                <a:lnTo>
                  <a:pt x="1839467" y="50800"/>
                </a:lnTo>
                <a:lnTo>
                  <a:pt x="1839467" y="24891"/>
                </a:lnTo>
                <a:close/>
              </a:path>
              <a:path h="78105" w="2747009">
                <a:moveTo>
                  <a:pt x="1891284" y="25018"/>
                </a:moveTo>
                <a:lnTo>
                  <a:pt x="1865376" y="25018"/>
                </a:lnTo>
                <a:lnTo>
                  <a:pt x="1865376" y="50926"/>
                </a:lnTo>
                <a:lnTo>
                  <a:pt x="1891284" y="50926"/>
                </a:lnTo>
                <a:lnTo>
                  <a:pt x="1891284" y="25018"/>
                </a:lnTo>
                <a:close/>
              </a:path>
              <a:path h="78105" w="2747009">
                <a:moveTo>
                  <a:pt x="1943100" y="25018"/>
                </a:moveTo>
                <a:lnTo>
                  <a:pt x="1917191" y="25018"/>
                </a:lnTo>
                <a:lnTo>
                  <a:pt x="1917191" y="50926"/>
                </a:lnTo>
                <a:lnTo>
                  <a:pt x="1943100" y="50926"/>
                </a:lnTo>
                <a:lnTo>
                  <a:pt x="1943100" y="25018"/>
                </a:lnTo>
                <a:close/>
              </a:path>
              <a:path h="78105" w="2747009">
                <a:moveTo>
                  <a:pt x="1969008" y="25018"/>
                </a:moveTo>
                <a:lnTo>
                  <a:pt x="1969008" y="50926"/>
                </a:lnTo>
                <a:lnTo>
                  <a:pt x="1994915" y="51053"/>
                </a:lnTo>
                <a:lnTo>
                  <a:pt x="1994915" y="25145"/>
                </a:lnTo>
                <a:lnTo>
                  <a:pt x="1969008" y="25018"/>
                </a:lnTo>
                <a:close/>
              </a:path>
              <a:path h="78105" w="2747009">
                <a:moveTo>
                  <a:pt x="2046732" y="25145"/>
                </a:moveTo>
                <a:lnTo>
                  <a:pt x="2020824" y="25145"/>
                </a:lnTo>
                <a:lnTo>
                  <a:pt x="2020824" y="51053"/>
                </a:lnTo>
                <a:lnTo>
                  <a:pt x="2046732" y="51053"/>
                </a:lnTo>
                <a:lnTo>
                  <a:pt x="2046732" y="25145"/>
                </a:lnTo>
                <a:close/>
              </a:path>
              <a:path h="78105" w="2747009">
                <a:moveTo>
                  <a:pt x="2072639" y="25145"/>
                </a:moveTo>
                <a:lnTo>
                  <a:pt x="2072639" y="51053"/>
                </a:lnTo>
                <a:lnTo>
                  <a:pt x="2098547" y="51180"/>
                </a:lnTo>
                <a:lnTo>
                  <a:pt x="2098547" y="25273"/>
                </a:lnTo>
                <a:lnTo>
                  <a:pt x="2072639" y="25145"/>
                </a:lnTo>
                <a:close/>
              </a:path>
              <a:path h="78105" w="2747009">
                <a:moveTo>
                  <a:pt x="2150364" y="25273"/>
                </a:moveTo>
                <a:lnTo>
                  <a:pt x="2124456" y="25273"/>
                </a:lnTo>
                <a:lnTo>
                  <a:pt x="2124456" y="51180"/>
                </a:lnTo>
                <a:lnTo>
                  <a:pt x="2150364" y="51180"/>
                </a:lnTo>
                <a:lnTo>
                  <a:pt x="2150364" y="25273"/>
                </a:lnTo>
                <a:close/>
              </a:path>
              <a:path h="78105" w="2747009">
                <a:moveTo>
                  <a:pt x="2176271" y="25273"/>
                </a:moveTo>
                <a:lnTo>
                  <a:pt x="2176271" y="51180"/>
                </a:lnTo>
                <a:lnTo>
                  <a:pt x="2202180" y="51307"/>
                </a:lnTo>
                <a:lnTo>
                  <a:pt x="2202180" y="25400"/>
                </a:lnTo>
                <a:lnTo>
                  <a:pt x="2176271" y="25273"/>
                </a:lnTo>
                <a:close/>
              </a:path>
              <a:path h="78105" w="2747009">
                <a:moveTo>
                  <a:pt x="2253995" y="25400"/>
                </a:moveTo>
                <a:lnTo>
                  <a:pt x="2228088" y="25400"/>
                </a:lnTo>
                <a:lnTo>
                  <a:pt x="2228088" y="51307"/>
                </a:lnTo>
                <a:lnTo>
                  <a:pt x="2253995" y="51307"/>
                </a:lnTo>
                <a:lnTo>
                  <a:pt x="2253995" y="25400"/>
                </a:lnTo>
                <a:close/>
              </a:path>
              <a:path h="78105" w="2747009">
                <a:moveTo>
                  <a:pt x="2305812" y="25400"/>
                </a:moveTo>
                <a:lnTo>
                  <a:pt x="2279904" y="25400"/>
                </a:lnTo>
                <a:lnTo>
                  <a:pt x="2279904" y="51307"/>
                </a:lnTo>
                <a:lnTo>
                  <a:pt x="2305812" y="51307"/>
                </a:lnTo>
                <a:lnTo>
                  <a:pt x="2305812" y="25400"/>
                </a:lnTo>
                <a:close/>
              </a:path>
              <a:path h="78105" w="2747009">
                <a:moveTo>
                  <a:pt x="2357628" y="25526"/>
                </a:moveTo>
                <a:lnTo>
                  <a:pt x="2331719" y="25526"/>
                </a:lnTo>
                <a:lnTo>
                  <a:pt x="2331719" y="51434"/>
                </a:lnTo>
                <a:lnTo>
                  <a:pt x="2357628" y="51434"/>
                </a:lnTo>
                <a:lnTo>
                  <a:pt x="2357628" y="25526"/>
                </a:lnTo>
                <a:close/>
              </a:path>
              <a:path h="78105" w="2747009">
                <a:moveTo>
                  <a:pt x="2409443" y="25526"/>
                </a:moveTo>
                <a:lnTo>
                  <a:pt x="2383536" y="25526"/>
                </a:lnTo>
                <a:lnTo>
                  <a:pt x="2383536" y="51434"/>
                </a:lnTo>
                <a:lnTo>
                  <a:pt x="2409443" y="51434"/>
                </a:lnTo>
                <a:lnTo>
                  <a:pt x="2409443" y="25526"/>
                </a:lnTo>
                <a:close/>
              </a:path>
              <a:path h="78105" w="2747009">
                <a:moveTo>
                  <a:pt x="2461260" y="25653"/>
                </a:moveTo>
                <a:lnTo>
                  <a:pt x="2435352" y="25653"/>
                </a:lnTo>
                <a:lnTo>
                  <a:pt x="2435352" y="51562"/>
                </a:lnTo>
                <a:lnTo>
                  <a:pt x="2461260" y="51562"/>
                </a:lnTo>
                <a:lnTo>
                  <a:pt x="2461260" y="25653"/>
                </a:lnTo>
                <a:close/>
              </a:path>
              <a:path h="78105" w="2747009">
                <a:moveTo>
                  <a:pt x="2513076" y="25653"/>
                </a:moveTo>
                <a:lnTo>
                  <a:pt x="2487167" y="25653"/>
                </a:lnTo>
                <a:lnTo>
                  <a:pt x="2487167" y="51562"/>
                </a:lnTo>
                <a:lnTo>
                  <a:pt x="2513076" y="51562"/>
                </a:lnTo>
                <a:lnTo>
                  <a:pt x="2513076" y="25653"/>
                </a:lnTo>
                <a:close/>
              </a:path>
              <a:path h="78105" w="2747009">
                <a:moveTo>
                  <a:pt x="2538984" y="25653"/>
                </a:moveTo>
                <a:lnTo>
                  <a:pt x="2538984" y="51562"/>
                </a:lnTo>
                <a:lnTo>
                  <a:pt x="2564891" y="51688"/>
                </a:lnTo>
                <a:lnTo>
                  <a:pt x="2564891" y="25780"/>
                </a:lnTo>
                <a:lnTo>
                  <a:pt x="2538984" y="25653"/>
                </a:lnTo>
                <a:close/>
              </a:path>
              <a:path h="78105" w="2747009">
                <a:moveTo>
                  <a:pt x="2616708" y="25780"/>
                </a:moveTo>
                <a:lnTo>
                  <a:pt x="2590800" y="25780"/>
                </a:lnTo>
                <a:lnTo>
                  <a:pt x="2590800" y="51688"/>
                </a:lnTo>
                <a:lnTo>
                  <a:pt x="2616708" y="51688"/>
                </a:lnTo>
                <a:lnTo>
                  <a:pt x="2616708" y="25780"/>
                </a:lnTo>
                <a:close/>
              </a:path>
              <a:path h="78105" w="2747009">
                <a:moveTo>
                  <a:pt x="2642616" y="25780"/>
                </a:moveTo>
                <a:lnTo>
                  <a:pt x="2642616" y="51688"/>
                </a:lnTo>
                <a:lnTo>
                  <a:pt x="2668524" y="51815"/>
                </a:lnTo>
                <a:lnTo>
                  <a:pt x="2668524" y="25907"/>
                </a:lnTo>
                <a:lnTo>
                  <a:pt x="2642616" y="25780"/>
                </a:lnTo>
                <a:close/>
              </a:path>
              <a:path h="78105" w="2747009">
                <a:moveTo>
                  <a:pt x="2708147" y="0"/>
                </a:moveTo>
                <a:lnTo>
                  <a:pt x="2693021" y="3053"/>
                </a:lnTo>
                <a:lnTo>
                  <a:pt x="2680668" y="11382"/>
                </a:lnTo>
                <a:lnTo>
                  <a:pt x="2672339" y="23735"/>
                </a:lnTo>
                <a:lnTo>
                  <a:pt x="2669286" y="38862"/>
                </a:lnTo>
                <a:lnTo>
                  <a:pt x="2672339" y="53988"/>
                </a:lnTo>
                <a:lnTo>
                  <a:pt x="2680668" y="66341"/>
                </a:lnTo>
                <a:lnTo>
                  <a:pt x="2693021" y="74670"/>
                </a:lnTo>
                <a:lnTo>
                  <a:pt x="2708147" y="77724"/>
                </a:lnTo>
                <a:lnTo>
                  <a:pt x="2723274" y="74670"/>
                </a:lnTo>
                <a:lnTo>
                  <a:pt x="2735627" y="66341"/>
                </a:lnTo>
                <a:lnTo>
                  <a:pt x="2743956" y="53988"/>
                </a:lnTo>
                <a:lnTo>
                  <a:pt x="2744394" y="51815"/>
                </a:lnTo>
                <a:lnTo>
                  <a:pt x="2694432" y="51815"/>
                </a:lnTo>
                <a:lnTo>
                  <a:pt x="2694432" y="25907"/>
                </a:lnTo>
                <a:lnTo>
                  <a:pt x="2744394" y="25907"/>
                </a:lnTo>
                <a:lnTo>
                  <a:pt x="2743956" y="23735"/>
                </a:lnTo>
                <a:lnTo>
                  <a:pt x="2735627" y="11382"/>
                </a:lnTo>
                <a:lnTo>
                  <a:pt x="2723274" y="3053"/>
                </a:lnTo>
                <a:lnTo>
                  <a:pt x="2708147" y="0"/>
                </a:lnTo>
                <a:close/>
              </a:path>
              <a:path h="78105" w="2747009">
                <a:moveTo>
                  <a:pt x="2708147" y="25907"/>
                </a:moveTo>
                <a:lnTo>
                  <a:pt x="2694432" y="25907"/>
                </a:lnTo>
                <a:lnTo>
                  <a:pt x="2694432" y="51815"/>
                </a:lnTo>
                <a:lnTo>
                  <a:pt x="2708147" y="51815"/>
                </a:lnTo>
                <a:lnTo>
                  <a:pt x="2708147" y="25907"/>
                </a:lnTo>
                <a:close/>
              </a:path>
              <a:path h="78105" w="2747009">
                <a:moveTo>
                  <a:pt x="2744394" y="25907"/>
                </a:moveTo>
                <a:lnTo>
                  <a:pt x="2708147" y="25907"/>
                </a:lnTo>
                <a:lnTo>
                  <a:pt x="2708147" y="51815"/>
                </a:lnTo>
                <a:lnTo>
                  <a:pt x="2744394" y="51815"/>
                </a:lnTo>
                <a:lnTo>
                  <a:pt x="2747010" y="38862"/>
                </a:lnTo>
                <a:lnTo>
                  <a:pt x="2744394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36905" y="972439"/>
            <a:ext cx="8385809" cy="480568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4561840">
              <a:lnSpc>
                <a:spcPct val="100000"/>
              </a:lnSpc>
              <a:spcBef>
                <a:spcPts val="100"/>
              </a:spcBef>
            </a:pP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Organisasi</a:t>
            </a:r>
            <a:r>
              <a:rPr b="1" dirty="0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Vs</a:t>
            </a:r>
            <a:r>
              <a:rPr b="1" dirty="0" spc="5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10" sz="1800">
                <a:solidFill>
                  <a:srgbClr val="16165D"/>
                </a:solidFill>
                <a:latin typeface="Arial"/>
                <a:cs typeface="Arial"/>
              </a:rPr>
              <a:t>Arsitektur</a:t>
            </a:r>
            <a:r>
              <a:rPr b="1" dirty="0" spc="65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Komputer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00">
              <a:latin typeface="Arial"/>
              <a:cs typeface="Arial"/>
            </a:endParaRPr>
          </a:p>
          <a:p>
            <a:pPr marL="12700" marR="2527935">
              <a:lnSpc>
                <a:spcPct val="100000"/>
              </a:lnSpc>
            </a:pPr>
            <a:r>
              <a:rPr dirty="0" i="1" spc="-10" sz="2200">
                <a:solidFill>
                  <a:srgbClr val="FF0000"/>
                </a:solidFill>
                <a:latin typeface="Verdana"/>
                <a:cs typeface="Verdana"/>
              </a:rPr>
              <a:t>Organisasi</a:t>
            </a:r>
            <a:r>
              <a:rPr dirty="0" i="1" spc="20" sz="22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FF0000"/>
                </a:solidFill>
                <a:latin typeface="Verdana"/>
                <a:cs typeface="Verdana"/>
              </a:rPr>
              <a:t>Komputer</a:t>
            </a:r>
            <a:r>
              <a:rPr dirty="0" i="1" spc="25" sz="22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mempelajari</a:t>
            </a:r>
            <a:r>
              <a:rPr dirty="0" i="1" spc="35" sz="2200"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bagian </a:t>
            </a:r>
            <a:r>
              <a:rPr dirty="0" i="1" spc="-760" sz="2200">
                <a:latin typeface="Verdana"/>
                <a:cs typeface="Verdana"/>
              </a:rPr>
              <a:t> </a:t>
            </a:r>
            <a:r>
              <a:rPr dirty="0" i="1" spc="-5" sz="2200">
                <a:latin typeface="Verdana"/>
                <a:cs typeface="Verdana"/>
              </a:rPr>
              <a:t>yang</a:t>
            </a:r>
            <a:r>
              <a:rPr dirty="0" i="1" spc="-10" sz="2200">
                <a:latin typeface="Verdana"/>
                <a:cs typeface="Verdana"/>
              </a:rPr>
              <a:t> terkait</a:t>
            </a:r>
            <a:r>
              <a:rPr dirty="0" i="1" spc="10" sz="2200"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dengan</a:t>
            </a:r>
            <a:r>
              <a:rPr dirty="0" i="1" spc="5" sz="2200">
                <a:latin typeface="Verdana"/>
                <a:cs typeface="Verdana"/>
              </a:rPr>
              <a:t> </a:t>
            </a:r>
            <a:r>
              <a:rPr dirty="0" i="1" spc="-5" sz="2200">
                <a:latin typeface="Verdana"/>
                <a:cs typeface="Verdana"/>
              </a:rPr>
              <a:t>unit-unit</a:t>
            </a:r>
            <a:r>
              <a:rPr dirty="0" i="1" spc="-20" sz="2200">
                <a:latin typeface="Verdana"/>
                <a:cs typeface="Verdana"/>
              </a:rPr>
              <a:t> </a:t>
            </a:r>
            <a:r>
              <a:rPr dirty="0" i="1" spc="-5" sz="2200">
                <a:latin typeface="Verdana"/>
                <a:cs typeface="Verdana"/>
              </a:rPr>
              <a:t>operasional </a:t>
            </a:r>
            <a:r>
              <a:rPr dirty="0" i="1" spc="-760" sz="2200"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komputer</a:t>
            </a:r>
            <a:r>
              <a:rPr dirty="0" i="1" spc="5" sz="2200"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dan</a:t>
            </a:r>
            <a:r>
              <a:rPr dirty="0" i="1" spc="5" sz="2200">
                <a:latin typeface="Verdana"/>
                <a:cs typeface="Verdana"/>
              </a:rPr>
              <a:t> </a:t>
            </a:r>
            <a:r>
              <a:rPr dirty="0" i="1" spc="-5" sz="2200">
                <a:latin typeface="Verdana"/>
                <a:cs typeface="Verdana"/>
              </a:rPr>
              <a:t>hubungan</a:t>
            </a:r>
            <a:r>
              <a:rPr dirty="0" i="1" sz="2200">
                <a:latin typeface="Verdana"/>
                <a:cs typeface="Verdana"/>
              </a:rPr>
              <a:t> </a:t>
            </a:r>
            <a:r>
              <a:rPr dirty="0" i="1" spc="-5" sz="2200">
                <a:latin typeface="Verdana"/>
                <a:cs typeface="Verdana"/>
              </a:rPr>
              <a:t>antara </a:t>
            </a:r>
            <a:r>
              <a:rPr dirty="0" i="1" sz="2200"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komponen</a:t>
            </a:r>
            <a:r>
              <a:rPr dirty="0" i="1" spc="10" sz="2200"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sistem</a:t>
            </a:r>
            <a:r>
              <a:rPr dirty="0" i="1" spc="25" sz="2200"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komputer.</a:t>
            </a:r>
            <a:endParaRPr sz="2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i="1" spc="-5" sz="1500">
                <a:latin typeface="Verdana"/>
                <a:cs typeface="Verdana"/>
              </a:rPr>
              <a:t>contoh:</a:t>
            </a:r>
            <a:r>
              <a:rPr dirty="0" i="1" sz="1500">
                <a:latin typeface="Verdana"/>
                <a:cs typeface="Verdana"/>
              </a:rPr>
              <a:t> sinyal</a:t>
            </a:r>
            <a:r>
              <a:rPr dirty="0" i="1" spc="5" sz="1500">
                <a:latin typeface="Verdana"/>
                <a:cs typeface="Verdana"/>
              </a:rPr>
              <a:t> </a:t>
            </a:r>
            <a:r>
              <a:rPr dirty="0" i="1" spc="-5" sz="1500">
                <a:latin typeface="Verdana"/>
                <a:cs typeface="Verdana"/>
              </a:rPr>
              <a:t>kontrol,</a:t>
            </a:r>
            <a:r>
              <a:rPr dirty="0" i="1" sz="1500">
                <a:latin typeface="Verdana"/>
                <a:cs typeface="Verdana"/>
              </a:rPr>
              <a:t> </a:t>
            </a:r>
            <a:r>
              <a:rPr dirty="0" i="1" spc="-5" sz="1500">
                <a:latin typeface="Verdana"/>
                <a:cs typeface="Verdana"/>
              </a:rPr>
              <a:t>interface,</a:t>
            </a:r>
            <a:r>
              <a:rPr dirty="0" i="1" spc="15" sz="1500">
                <a:latin typeface="Verdana"/>
                <a:cs typeface="Verdana"/>
              </a:rPr>
              <a:t> </a:t>
            </a:r>
            <a:r>
              <a:rPr dirty="0" i="1" spc="-5" sz="1500">
                <a:latin typeface="Verdana"/>
                <a:cs typeface="Verdana"/>
              </a:rPr>
              <a:t>teknologi</a:t>
            </a:r>
            <a:r>
              <a:rPr dirty="0" i="1" spc="10" sz="1500">
                <a:latin typeface="Verdana"/>
                <a:cs typeface="Verdana"/>
              </a:rPr>
              <a:t> </a:t>
            </a:r>
            <a:r>
              <a:rPr dirty="0" i="1" spc="-5" sz="1500">
                <a:latin typeface="Verdana"/>
                <a:cs typeface="Verdana"/>
              </a:rPr>
              <a:t>memori</a:t>
            </a:r>
            <a:endParaRPr sz="15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Verdana"/>
              <a:cs typeface="Verdana"/>
            </a:endParaRPr>
          </a:p>
          <a:p>
            <a:pPr marL="12700" marR="2927985">
              <a:lnSpc>
                <a:spcPct val="100000"/>
              </a:lnSpc>
            </a:pPr>
            <a:r>
              <a:rPr dirty="0" i="1" spc="-10" sz="2200">
                <a:solidFill>
                  <a:srgbClr val="FF0000"/>
                </a:solidFill>
                <a:latin typeface="Verdana"/>
                <a:cs typeface="Verdana"/>
              </a:rPr>
              <a:t>Arsitektur</a:t>
            </a:r>
            <a:r>
              <a:rPr dirty="0" i="1" spc="10" sz="22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FF0000"/>
                </a:solidFill>
                <a:latin typeface="Verdana"/>
                <a:cs typeface="Verdana"/>
              </a:rPr>
              <a:t>Komputer</a:t>
            </a:r>
            <a:r>
              <a:rPr dirty="0" i="1" spc="15" sz="22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mempelajari </a:t>
            </a:r>
            <a:r>
              <a:rPr dirty="0" i="1" spc="-5" sz="2200">
                <a:latin typeface="Verdana"/>
                <a:cs typeface="Verdana"/>
              </a:rPr>
              <a:t> atribut</a:t>
            </a:r>
            <a:r>
              <a:rPr dirty="0" i="1" spc="-10" sz="2200">
                <a:latin typeface="Verdana"/>
                <a:cs typeface="Verdana"/>
              </a:rPr>
              <a:t> </a:t>
            </a:r>
            <a:r>
              <a:rPr dirty="0" i="1" spc="-5" sz="2200">
                <a:latin typeface="Verdana"/>
                <a:cs typeface="Verdana"/>
              </a:rPr>
              <a:t>-</a:t>
            </a:r>
            <a:r>
              <a:rPr dirty="0" i="1" spc="10" sz="2200">
                <a:latin typeface="Verdana"/>
                <a:cs typeface="Verdana"/>
              </a:rPr>
              <a:t> </a:t>
            </a:r>
            <a:r>
              <a:rPr dirty="0" i="1" spc="-5" sz="2200">
                <a:latin typeface="Verdana"/>
                <a:cs typeface="Verdana"/>
              </a:rPr>
              <a:t>atribut</a:t>
            </a:r>
            <a:r>
              <a:rPr dirty="0" i="1" sz="2200"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sistem</a:t>
            </a:r>
            <a:r>
              <a:rPr dirty="0" i="1" spc="30" sz="2200"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komputer</a:t>
            </a:r>
            <a:r>
              <a:rPr dirty="0" i="1" spc="10" sz="2200">
                <a:latin typeface="Verdana"/>
                <a:cs typeface="Verdana"/>
              </a:rPr>
              <a:t> </a:t>
            </a:r>
            <a:r>
              <a:rPr dirty="0" i="1" spc="-5" sz="2200">
                <a:latin typeface="Verdana"/>
                <a:cs typeface="Verdana"/>
              </a:rPr>
              <a:t>yang </a:t>
            </a:r>
            <a:r>
              <a:rPr dirty="0" i="1" spc="-755" sz="2200"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terkait</a:t>
            </a:r>
            <a:r>
              <a:rPr dirty="0" i="1" spc="5" sz="2200"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dengan</a:t>
            </a:r>
            <a:r>
              <a:rPr dirty="0" i="1" spc="-5" sz="2200">
                <a:latin typeface="Verdana"/>
                <a:cs typeface="Verdana"/>
              </a:rPr>
              <a:t> seorang</a:t>
            </a:r>
            <a:r>
              <a:rPr dirty="0" i="1" spc="15" sz="2200">
                <a:latin typeface="Verdana"/>
                <a:cs typeface="Verdana"/>
              </a:rPr>
              <a:t> </a:t>
            </a:r>
            <a:r>
              <a:rPr dirty="0" i="1" spc="-10" sz="2200">
                <a:latin typeface="Verdana"/>
                <a:cs typeface="Verdana"/>
              </a:rPr>
              <a:t>programmer.</a:t>
            </a:r>
            <a:endParaRPr sz="2200">
              <a:latin typeface="Verdana"/>
              <a:cs typeface="Verdana"/>
            </a:endParaRPr>
          </a:p>
          <a:p>
            <a:pPr marL="12700" marR="2924175">
              <a:lnSpc>
                <a:spcPct val="100000"/>
              </a:lnSpc>
              <a:spcBef>
                <a:spcPts val="2165"/>
              </a:spcBef>
            </a:pPr>
            <a:r>
              <a:rPr dirty="0" i="1" spc="-5" sz="1500">
                <a:latin typeface="Verdana"/>
                <a:cs typeface="Verdana"/>
              </a:rPr>
              <a:t>contoh:</a:t>
            </a:r>
            <a:r>
              <a:rPr dirty="0" i="1" sz="1500">
                <a:latin typeface="Verdana"/>
                <a:cs typeface="Verdana"/>
              </a:rPr>
              <a:t> </a:t>
            </a:r>
            <a:r>
              <a:rPr dirty="0" i="1" spc="-5" sz="1500">
                <a:latin typeface="Verdana"/>
                <a:cs typeface="Verdana"/>
              </a:rPr>
              <a:t>set</a:t>
            </a:r>
            <a:r>
              <a:rPr dirty="0" i="1" sz="1500">
                <a:latin typeface="Verdana"/>
                <a:cs typeface="Verdana"/>
              </a:rPr>
              <a:t> </a:t>
            </a:r>
            <a:r>
              <a:rPr dirty="0" i="1" spc="-5" sz="1500">
                <a:latin typeface="Verdana"/>
                <a:cs typeface="Verdana"/>
              </a:rPr>
              <a:t>instruksi,</a:t>
            </a:r>
            <a:r>
              <a:rPr dirty="0" i="1" spc="25" sz="1500">
                <a:latin typeface="Verdana"/>
                <a:cs typeface="Verdana"/>
              </a:rPr>
              <a:t> </a:t>
            </a:r>
            <a:r>
              <a:rPr dirty="0" i="1" spc="-10" sz="1500">
                <a:latin typeface="Verdana"/>
                <a:cs typeface="Verdana"/>
              </a:rPr>
              <a:t>aritmetilka</a:t>
            </a:r>
            <a:r>
              <a:rPr dirty="0" i="1" spc="10" sz="1500">
                <a:latin typeface="Verdana"/>
                <a:cs typeface="Verdana"/>
              </a:rPr>
              <a:t> </a:t>
            </a:r>
            <a:r>
              <a:rPr dirty="0" i="1" sz="1500">
                <a:latin typeface="Verdana"/>
                <a:cs typeface="Verdana"/>
              </a:rPr>
              <a:t>yang</a:t>
            </a:r>
            <a:r>
              <a:rPr dirty="0" i="1" spc="5" sz="1500">
                <a:latin typeface="Verdana"/>
                <a:cs typeface="Verdana"/>
              </a:rPr>
              <a:t> </a:t>
            </a:r>
            <a:r>
              <a:rPr dirty="0" i="1" spc="-5" sz="1500">
                <a:latin typeface="Verdana"/>
                <a:cs typeface="Verdana"/>
              </a:rPr>
              <a:t>digunakan,</a:t>
            </a:r>
            <a:r>
              <a:rPr dirty="0" i="1" spc="10" sz="1500">
                <a:latin typeface="Verdana"/>
                <a:cs typeface="Verdana"/>
              </a:rPr>
              <a:t> </a:t>
            </a:r>
            <a:r>
              <a:rPr dirty="0" i="1" spc="-5" sz="1500">
                <a:latin typeface="Verdana"/>
                <a:cs typeface="Verdana"/>
              </a:rPr>
              <a:t>teknik </a:t>
            </a:r>
            <a:r>
              <a:rPr dirty="0" i="1" spc="-509" sz="1500">
                <a:latin typeface="Verdana"/>
                <a:cs typeface="Verdana"/>
              </a:rPr>
              <a:t> </a:t>
            </a:r>
            <a:r>
              <a:rPr dirty="0" i="1" spc="-5" sz="1500">
                <a:latin typeface="Verdana"/>
                <a:cs typeface="Verdana"/>
              </a:rPr>
              <a:t>pengalamatan, mekanisme</a:t>
            </a:r>
            <a:r>
              <a:rPr dirty="0" i="1" spc="5" sz="1500">
                <a:latin typeface="Verdana"/>
                <a:cs typeface="Verdana"/>
              </a:rPr>
              <a:t> </a:t>
            </a:r>
            <a:r>
              <a:rPr dirty="0" i="1" sz="1500">
                <a:latin typeface="Verdana"/>
                <a:cs typeface="Verdana"/>
              </a:rPr>
              <a:t>I/0</a:t>
            </a:r>
            <a:endParaRPr sz="15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cstate="print" r:embed="rId3"/>
          <a:stretch>
            <a:fillRect/>
          </a:stretch>
        </p:blipFill>
        <p:spPr>
          <a:xfrm>
            <a:off x="6466332" y="2057400"/>
            <a:ext cx="2231136" cy="3503676"/>
          </a:xfrm>
          <a:prstGeom prst="rect">
            <a:avLst/>
          </a:prstGeom>
        </p:spPr>
      </p:pic>
      <p:sp>
        <p:nvSpPr>
          <p:cNvPr id="10" name="object 1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</a:t>
            </a:r>
            <a:r>
              <a:rPr dirty="0" lang="en-US" smtClean="0" spc="-50" sz="140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" name="object 14"/>
          <p:cNvSpPr txBox="1">
            <a:spLocks noGrp="1"/>
          </p:cNvSpPr>
          <p:nvPr>
            <p:ph idx="5" sz="quarter" type="ftr"/>
          </p:nvPr>
        </p:nvSpPr>
        <p:spPr>
          <a:xfrm>
            <a:off x="6324601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  <p:sp>
        <p:nvSpPr>
          <p:cNvPr id="12" name="object 15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573648" y="233298"/>
            <a:ext cx="291719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First</a:t>
            </a:r>
            <a:r>
              <a:rPr dirty="0" spc="-25"/>
              <a:t> </a:t>
            </a:r>
            <a:r>
              <a:rPr dirty="0" spc="-10"/>
              <a:t>Date</a:t>
            </a:r>
            <a:r>
              <a:rPr dirty="0" spc="-15"/>
              <a:t> </a:t>
            </a:r>
            <a:r>
              <a:rPr dirty="0" spc="-10"/>
              <a:t>^_*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399532" y="2502407"/>
            <a:ext cx="2809240" cy="539750"/>
            <a:chOff x="5399532" y="2502407"/>
            <a:chExt cx="2809240" cy="539750"/>
          </a:xfrm>
        </p:grpSpPr>
        <p:pic>
          <p:nvPicPr>
            <p:cNvPr id="5" name="object 5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5418582" y="2521457"/>
              <a:ext cx="2770632" cy="50139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418582" y="2521457"/>
              <a:ext cx="2771140" cy="501650"/>
            </a:xfrm>
            <a:custGeom>
              <a:avLst/>
              <a:gdLst/>
              <a:ahLst/>
              <a:cxnLst/>
              <a:rect b="b" l="l" r="r" t="t"/>
              <a:pathLst>
                <a:path h="501650" w="2771140">
                  <a:moveTo>
                    <a:pt x="0" y="250697"/>
                  </a:moveTo>
                  <a:lnTo>
                    <a:pt x="4039" y="205641"/>
                  </a:lnTo>
                  <a:lnTo>
                    <a:pt x="15687" y="163232"/>
                  </a:lnTo>
                  <a:lnTo>
                    <a:pt x="34233" y="124177"/>
                  </a:lnTo>
                  <a:lnTo>
                    <a:pt x="58969" y="89187"/>
                  </a:lnTo>
                  <a:lnTo>
                    <a:pt x="89187" y="58969"/>
                  </a:lnTo>
                  <a:lnTo>
                    <a:pt x="124177" y="34233"/>
                  </a:lnTo>
                  <a:lnTo>
                    <a:pt x="163232" y="15687"/>
                  </a:lnTo>
                  <a:lnTo>
                    <a:pt x="205641" y="4039"/>
                  </a:lnTo>
                  <a:lnTo>
                    <a:pt x="250697" y="0"/>
                  </a:lnTo>
                  <a:lnTo>
                    <a:pt x="2519934" y="0"/>
                  </a:lnTo>
                  <a:lnTo>
                    <a:pt x="2564990" y="4039"/>
                  </a:lnTo>
                  <a:lnTo>
                    <a:pt x="2607399" y="15687"/>
                  </a:lnTo>
                  <a:lnTo>
                    <a:pt x="2646454" y="34233"/>
                  </a:lnTo>
                  <a:lnTo>
                    <a:pt x="2681444" y="58969"/>
                  </a:lnTo>
                  <a:lnTo>
                    <a:pt x="2711662" y="89187"/>
                  </a:lnTo>
                  <a:lnTo>
                    <a:pt x="2736398" y="124177"/>
                  </a:lnTo>
                  <a:lnTo>
                    <a:pt x="2754944" y="163232"/>
                  </a:lnTo>
                  <a:lnTo>
                    <a:pt x="2766592" y="205641"/>
                  </a:lnTo>
                  <a:lnTo>
                    <a:pt x="2770632" y="250697"/>
                  </a:lnTo>
                  <a:lnTo>
                    <a:pt x="2766592" y="295754"/>
                  </a:lnTo>
                  <a:lnTo>
                    <a:pt x="2754944" y="338163"/>
                  </a:lnTo>
                  <a:lnTo>
                    <a:pt x="2736398" y="377218"/>
                  </a:lnTo>
                  <a:lnTo>
                    <a:pt x="2711662" y="412208"/>
                  </a:lnTo>
                  <a:lnTo>
                    <a:pt x="2681444" y="442426"/>
                  </a:lnTo>
                  <a:lnTo>
                    <a:pt x="2646454" y="467162"/>
                  </a:lnTo>
                  <a:lnTo>
                    <a:pt x="2607399" y="485708"/>
                  </a:lnTo>
                  <a:lnTo>
                    <a:pt x="2564990" y="497356"/>
                  </a:lnTo>
                  <a:lnTo>
                    <a:pt x="2519934" y="501395"/>
                  </a:lnTo>
                  <a:lnTo>
                    <a:pt x="250697" y="501395"/>
                  </a:lnTo>
                  <a:lnTo>
                    <a:pt x="205641" y="497356"/>
                  </a:lnTo>
                  <a:lnTo>
                    <a:pt x="163232" y="485708"/>
                  </a:lnTo>
                  <a:lnTo>
                    <a:pt x="124177" y="467162"/>
                  </a:lnTo>
                  <a:lnTo>
                    <a:pt x="89187" y="442426"/>
                  </a:lnTo>
                  <a:lnTo>
                    <a:pt x="58969" y="412208"/>
                  </a:lnTo>
                  <a:lnTo>
                    <a:pt x="34233" y="377218"/>
                  </a:lnTo>
                  <a:lnTo>
                    <a:pt x="15687" y="338163"/>
                  </a:lnTo>
                  <a:lnTo>
                    <a:pt x="4039" y="295754"/>
                  </a:lnTo>
                  <a:lnTo>
                    <a:pt x="0" y="250697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570982" y="2636011"/>
            <a:ext cx="2231390" cy="26924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dirty="0" spc="-10" sz="1600">
                <a:solidFill>
                  <a:srgbClr val="16165D"/>
                </a:solidFill>
                <a:latin typeface="Verdana"/>
                <a:cs typeface="Verdana"/>
              </a:rPr>
              <a:t>Aturan</a:t>
            </a:r>
            <a:r>
              <a:rPr b="1" dirty="0" spc="-20" sz="16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b="1" dirty="0" spc="-10" sz="1600">
                <a:solidFill>
                  <a:srgbClr val="16165D"/>
                </a:solidFill>
                <a:latin typeface="Verdana"/>
                <a:cs typeface="Verdana"/>
              </a:rPr>
              <a:t>Perkuliahan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8342376" y="2417064"/>
            <a:ext cx="767080" cy="669290"/>
            <a:chOff x="8342376" y="2417064"/>
            <a:chExt cx="767080" cy="669290"/>
          </a:xfrm>
        </p:grpSpPr>
        <p:sp>
          <p:nvSpPr>
            <p:cNvPr id="9" name="object 9"/>
            <p:cNvSpPr/>
            <p:nvPr/>
          </p:nvSpPr>
          <p:spPr>
            <a:xfrm>
              <a:off x="8353044" y="2432304"/>
              <a:ext cx="756285" cy="654050"/>
            </a:xfrm>
            <a:custGeom>
              <a:avLst/>
              <a:gdLst/>
              <a:ahLst/>
              <a:cxnLst/>
              <a:rect b="b" l="l" r="r" t="t"/>
              <a:pathLst>
                <a:path h="654050" w="756284">
                  <a:moveTo>
                    <a:pt x="566801" y="0"/>
                  </a:moveTo>
                  <a:lnTo>
                    <a:pt x="189102" y="0"/>
                  </a:lnTo>
                  <a:lnTo>
                    <a:pt x="0" y="326898"/>
                  </a:lnTo>
                  <a:lnTo>
                    <a:pt x="189102" y="653796"/>
                  </a:lnTo>
                  <a:lnTo>
                    <a:pt x="566801" y="653796"/>
                  </a:lnTo>
                  <a:lnTo>
                    <a:pt x="755903" y="326898"/>
                  </a:lnTo>
                  <a:lnTo>
                    <a:pt x="566801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8346948" y="2421636"/>
              <a:ext cx="755903" cy="65379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8346948" y="2421636"/>
              <a:ext cx="756285" cy="654050"/>
            </a:xfrm>
            <a:custGeom>
              <a:avLst/>
              <a:gdLst/>
              <a:ahLst/>
              <a:cxnLst/>
              <a:rect b="b" l="l" r="r" t="t"/>
              <a:pathLst>
                <a:path h="654050" w="756284">
                  <a:moveTo>
                    <a:pt x="0" y="326898"/>
                  </a:moveTo>
                  <a:lnTo>
                    <a:pt x="189102" y="0"/>
                  </a:lnTo>
                  <a:lnTo>
                    <a:pt x="566801" y="0"/>
                  </a:lnTo>
                  <a:lnTo>
                    <a:pt x="755903" y="326898"/>
                  </a:lnTo>
                  <a:lnTo>
                    <a:pt x="566801" y="653796"/>
                  </a:lnTo>
                  <a:lnTo>
                    <a:pt x="189102" y="653796"/>
                  </a:lnTo>
                  <a:lnTo>
                    <a:pt x="0" y="326898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8391144" y="2461260"/>
              <a:ext cx="662939" cy="574548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8391144" y="2461260"/>
              <a:ext cx="662940" cy="574675"/>
            </a:xfrm>
            <a:custGeom>
              <a:avLst/>
              <a:gdLst/>
              <a:ahLst/>
              <a:cxnLst/>
              <a:rect b="b" l="l" r="r" t="t"/>
              <a:pathLst>
                <a:path h="574675" w="662940">
                  <a:moveTo>
                    <a:pt x="0" y="287274"/>
                  </a:moveTo>
                  <a:lnTo>
                    <a:pt x="165988" y="0"/>
                  </a:lnTo>
                  <a:lnTo>
                    <a:pt x="496950" y="0"/>
                  </a:lnTo>
                  <a:lnTo>
                    <a:pt x="662939" y="287274"/>
                  </a:lnTo>
                  <a:lnTo>
                    <a:pt x="496950" y="574548"/>
                  </a:lnTo>
                  <a:lnTo>
                    <a:pt x="165988" y="574548"/>
                  </a:lnTo>
                  <a:lnTo>
                    <a:pt x="0" y="287274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8645397" y="2546426"/>
            <a:ext cx="153035" cy="30035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80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393435" y="3273552"/>
            <a:ext cx="2813685" cy="538480"/>
            <a:chOff x="5393435" y="3273552"/>
            <a:chExt cx="2813685" cy="538480"/>
          </a:xfrm>
        </p:grpSpPr>
        <p:pic>
          <p:nvPicPr>
            <p:cNvPr id="16" name="object 16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5412485" y="3292602"/>
              <a:ext cx="2775204" cy="49987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412485" y="3292602"/>
              <a:ext cx="2775585" cy="500380"/>
            </a:xfrm>
            <a:custGeom>
              <a:avLst/>
              <a:gdLst/>
              <a:ahLst/>
              <a:cxnLst/>
              <a:rect b="b" l="l" r="r" t="t"/>
              <a:pathLst>
                <a:path h="500379" w="2775584">
                  <a:moveTo>
                    <a:pt x="0" y="249936"/>
                  </a:moveTo>
                  <a:lnTo>
                    <a:pt x="4026" y="205006"/>
                  </a:lnTo>
                  <a:lnTo>
                    <a:pt x="15635" y="162719"/>
                  </a:lnTo>
                  <a:lnTo>
                    <a:pt x="34120" y="123782"/>
                  </a:lnTo>
                  <a:lnTo>
                    <a:pt x="58777" y="88900"/>
                  </a:lnTo>
                  <a:lnTo>
                    <a:pt x="88900" y="58777"/>
                  </a:lnTo>
                  <a:lnTo>
                    <a:pt x="123782" y="34120"/>
                  </a:lnTo>
                  <a:lnTo>
                    <a:pt x="162719" y="15635"/>
                  </a:lnTo>
                  <a:lnTo>
                    <a:pt x="205006" y="4026"/>
                  </a:lnTo>
                  <a:lnTo>
                    <a:pt x="249936" y="0"/>
                  </a:lnTo>
                  <a:lnTo>
                    <a:pt x="2525267" y="0"/>
                  </a:lnTo>
                  <a:lnTo>
                    <a:pt x="2570197" y="4026"/>
                  </a:lnTo>
                  <a:lnTo>
                    <a:pt x="2612484" y="15635"/>
                  </a:lnTo>
                  <a:lnTo>
                    <a:pt x="2651421" y="34120"/>
                  </a:lnTo>
                  <a:lnTo>
                    <a:pt x="2686304" y="58777"/>
                  </a:lnTo>
                  <a:lnTo>
                    <a:pt x="2716426" y="88900"/>
                  </a:lnTo>
                  <a:lnTo>
                    <a:pt x="2741083" y="123782"/>
                  </a:lnTo>
                  <a:lnTo>
                    <a:pt x="2759568" y="162719"/>
                  </a:lnTo>
                  <a:lnTo>
                    <a:pt x="2771177" y="205006"/>
                  </a:lnTo>
                  <a:lnTo>
                    <a:pt x="2775204" y="249936"/>
                  </a:lnTo>
                  <a:lnTo>
                    <a:pt x="2771177" y="294865"/>
                  </a:lnTo>
                  <a:lnTo>
                    <a:pt x="2759568" y="337152"/>
                  </a:lnTo>
                  <a:lnTo>
                    <a:pt x="2741083" y="376089"/>
                  </a:lnTo>
                  <a:lnTo>
                    <a:pt x="2716426" y="410972"/>
                  </a:lnTo>
                  <a:lnTo>
                    <a:pt x="2686304" y="441094"/>
                  </a:lnTo>
                  <a:lnTo>
                    <a:pt x="2651421" y="465751"/>
                  </a:lnTo>
                  <a:lnTo>
                    <a:pt x="2612484" y="484236"/>
                  </a:lnTo>
                  <a:lnTo>
                    <a:pt x="2570197" y="495845"/>
                  </a:lnTo>
                  <a:lnTo>
                    <a:pt x="2525267" y="499872"/>
                  </a:lnTo>
                  <a:lnTo>
                    <a:pt x="249936" y="499872"/>
                  </a:lnTo>
                  <a:lnTo>
                    <a:pt x="205006" y="495845"/>
                  </a:lnTo>
                  <a:lnTo>
                    <a:pt x="162719" y="484236"/>
                  </a:lnTo>
                  <a:lnTo>
                    <a:pt x="123782" y="465751"/>
                  </a:lnTo>
                  <a:lnTo>
                    <a:pt x="88900" y="441094"/>
                  </a:lnTo>
                  <a:lnTo>
                    <a:pt x="58777" y="410972"/>
                  </a:lnTo>
                  <a:lnTo>
                    <a:pt x="34120" y="376089"/>
                  </a:lnTo>
                  <a:lnTo>
                    <a:pt x="15635" y="337152"/>
                  </a:lnTo>
                  <a:lnTo>
                    <a:pt x="4026" y="294865"/>
                  </a:lnTo>
                  <a:lnTo>
                    <a:pt x="0" y="249936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564504" y="3405581"/>
            <a:ext cx="1910080" cy="26924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dirty="0" spc="-10" sz="1600">
                <a:solidFill>
                  <a:srgbClr val="16165D"/>
                </a:solidFill>
                <a:latin typeface="Verdana"/>
                <a:cs typeface="Verdana"/>
              </a:rPr>
              <a:t>Skema</a:t>
            </a:r>
            <a:r>
              <a:rPr b="1" dirty="0" spc="-20" sz="16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b="1" dirty="0" spc="-10" sz="1600">
                <a:solidFill>
                  <a:srgbClr val="16165D"/>
                </a:solidFill>
                <a:latin typeface="Verdana"/>
                <a:cs typeface="Verdana"/>
              </a:rPr>
              <a:t>Penilaian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8336280" y="3179064"/>
            <a:ext cx="767080" cy="669290"/>
            <a:chOff x="8336280" y="3179064"/>
            <a:chExt cx="767080" cy="669290"/>
          </a:xfrm>
        </p:grpSpPr>
        <p:sp>
          <p:nvSpPr>
            <p:cNvPr id="20" name="object 20"/>
            <p:cNvSpPr/>
            <p:nvPr/>
          </p:nvSpPr>
          <p:spPr>
            <a:xfrm>
              <a:off x="8346948" y="3194304"/>
              <a:ext cx="756285" cy="654050"/>
            </a:xfrm>
            <a:custGeom>
              <a:avLst/>
              <a:gdLst/>
              <a:ahLst/>
              <a:cxnLst/>
              <a:rect b="b" l="l" r="r" t="t"/>
              <a:pathLst>
                <a:path h="654050" w="756284">
                  <a:moveTo>
                    <a:pt x="566801" y="0"/>
                  </a:moveTo>
                  <a:lnTo>
                    <a:pt x="189102" y="0"/>
                  </a:lnTo>
                  <a:lnTo>
                    <a:pt x="0" y="326898"/>
                  </a:lnTo>
                  <a:lnTo>
                    <a:pt x="189102" y="653796"/>
                  </a:lnTo>
                  <a:lnTo>
                    <a:pt x="566801" y="653796"/>
                  </a:lnTo>
                  <a:lnTo>
                    <a:pt x="755903" y="326898"/>
                  </a:lnTo>
                  <a:lnTo>
                    <a:pt x="566801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8340852" y="3183636"/>
              <a:ext cx="754379" cy="653795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8340852" y="3183636"/>
              <a:ext cx="754380" cy="654050"/>
            </a:xfrm>
            <a:custGeom>
              <a:avLst/>
              <a:gdLst/>
              <a:ahLst/>
              <a:cxnLst/>
              <a:rect b="b" l="l" r="r" t="t"/>
              <a:pathLst>
                <a:path h="654050" w="754379">
                  <a:moveTo>
                    <a:pt x="0" y="326898"/>
                  </a:moveTo>
                  <a:lnTo>
                    <a:pt x="189102" y="0"/>
                  </a:lnTo>
                  <a:lnTo>
                    <a:pt x="565276" y="0"/>
                  </a:lnTo>
                  <a:lnTo>
                    <a:pt x="754379" y="326898"/>
                  </a:lnTo>
                  <a:lnTo>
                    <a:pt x="565276" y="653795"/>
                  </a:lnTo>
                  <a:lnTo>
                    <a:pt x="189102" y="653795"/>
                  </a:lnTo>
                  <a:lnTo>
                    <a:pt x="0" y="326898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cstate="print" r:embed="rId7"/>
            <a:stretch>
              <a:fillRect/>
            </a:stretch>
          </p:blipFill>
          <p:spPr>
            <a:xfrm>
              <a:off x="8385048" y="3223260"/>
              <a:ext cx="662940" cy="574547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8385048" y="3223260"/>
              <a:ext cx="662940" cy="574675"/>
            </a:xfrm>
            <a:custGeom>
              <a:avLst/>
              <a:gdLst/>
              <a:ahLst/>
              <a:cxnLst/>
              <a:rect b="b" l="l" r="r" t="t"/>
              <a:pathLst>
                <a:path h="574675" w="662940">
                  <a:moveTo>
                    <a:pt x="0" y="287274"/>
                  </a:moveTo>
                  <a:lnTo>
                    <a:pt x="165988" y="0"/>
                  </a:lnTo>
                  <a:lnTo>
                    <a:pt x="496950" y="0"/>
                  </a:lnTo>
                  <a:lnTo>
                    <a:pt x="662940" y="287274"/>
                  </a:lnTo>
                  <a:lnTo>
                    <a:pt x="496950" y="574547"/>
                  </a:lnTo>
                  <a:lnTo>
                    <a:pt x="165988" y="574547"/>
                  </a:lnTo>
                  <a:lnTo>
                    <a:pt x="0" y="287274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8639047" y="3286759"/>
            <a:ext cx="153035" cy="29972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180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5361432" y="4110228"/>
            <a:ext cx="2839720" cy="538480"/>
            <a:chOff x="5361432" y="4110228"/>
            <a:chExt cx="2839720" cy="538480"/>
          </a:xfrm>
        </p:grpSpPr>
        <p:pic>
          <p:nvPicPr>
            <p:cNvPr id="27" name="object 27"/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5380482" y="4129278"/>
              <a:ext cx="2801112" cy="499872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5380482" y="4129278"/>
              <a:ext cx="2801620" cy="500380"/>
            </a:xfrm>
            <a:custGeom>
              <a:avLst/>
              <a:gdLst/>
              <a:ahLst/>
              <a:cxnLst/>
              <a:rect b="b" l="l" r="r" t="t"/>
              <a:pathLst>
                <a:path h="500379" w="2801620">
                  <a:moveTo>
                    <a:pt x="0" y="249936"/>
                  </a:moveTo>
                  <a:lnTo>
                    <a:pt x="4026" y="205006"/>
                  </a:lnTo>
                  <a:lnTo>
                    <a:pt x="15635" y="162719"/>
                  </a:lnTo>
                  <a:lnTo>
                    <a:pt x="34120" y="123782"/>
                  </a:lnTo>
                  <a:lnTo>
                    <a:pt x="58777" y="88899"/>
                  </a:lnTo>
                  <a:lnTo>
                    <a:pt x="88900" y="58777"/>
                  </a:lnTo>
                  <a:lnTo>
                    <a:pt x="123782" y="34120"/>
                  </a:lnTo>
                  <a:lnTo>
                    <a:pt x="162719" y="15635"/>
                  </a:lnTo>
                  <a:lnTo>
                    <a:pt x="205006" y="4026"/>
                  </a:lnTo>
                  <a:lnTo>
                    <a:pt x="249935" y="0"/>
                  </a:lnTo>
                  <a:lnTo>
                    <a:pt x="2551175" y="0"/>
                  </a:lnTo>
                  <a:lnTo>
                    <a:pt x="2596105" y="4026"/>
                  </a:lnTo>
                  <a:lnTo>
                    <a:pt x="2638392" y="15635"/>
                  </a:lnTo>
                  <a:lnTo>
                    <a:pt x="2677329" y="34120"/>
                  </a:lnTo>
                  <a:lnTo>
                    <a:pt x="2712212" y="58777"/>
                  </a:lnTo>
                  <a:lnTo>
                    <a:pt x="2742334" y="88900"/>
                  </a:lnTo>
                  <a:lnTo>
                    <a:pt x="2766991" y="123782"/>
                  </a:lnTo>
                  <a:lnTo>
                    <a:pt x="2785476" y="162719"/>
                  </a:lnTo>
                  <a:lnTo>
                    <a:pt x="2797085" y="205006"/>
                  </a:lnTo>
                  <a:lnTo>
                    <a:pt x="2801112" y="249936"/>
                  </a:lnTo>
                  <a:lnTo>
                    <a:pt x="2797085" y="294865"/>
                  </a:lnTo>
                  <a:lnTo>
                    <a:pt x="2785476" y="337152"/>
                  </a:lnTo>
                  <a:lnTo>
                    <a:pt x="2766991" y="376089"/>
                  </a:lnTo>
                  <a:lnTo>
                    <a:pt x="2742334" y="410972"/>
                  </a:lnTo>
                  <a:lnTo>
                    <a:pt x="2712212" y="441094"/>
                  </a:lnTo>
                  <a:lnTo>
                    <a:pt x="2677329" y="465751"/>
                  </a:lnTo>
                  <a:lnTo>
                    <a:pt x="2638392" y="484236"/>
                  </a:lnTo>
                  <a:lnTo>
                    <a:pt x="2596105" y="495845"/>
                  </a:lnTo>
                  <a:lnTo>
                    <a:pt x="2551175" y="499872"/>
                  </a:lnTo>
                  <a:lnTo>
                    <a:pt x="249935" y="499872"/>
                  </a:lnTo>
                  <a:lnTo>
                    <a:pt x="205006" y="495845"/>
                  </a:lnTo>
                  <a:lnTo>
                    <a:pt x="162719" y="484236"/>
                  </a:lnTo>
                  <a:lnTo>
                    <a:pt x="123782" y="465751"/>
                  </a:lnTo>
                  <a:lnTo>
                    <a:pt x="88900" y="441094"/>
                  </a:lnTo>
                  <a:lnTo>
                    <a:pt x="58777" y="410972"/>
                  </a:lnTo>
                  <a:lnTo>
                    <a:pt x="34120" y="376089"/>
                  </a:lnTo>
                  <a:lnTo>
                    <a:pt x="15635" y="337152"/>
                  </a:lnTo>
                  <a:lnTo>
                    <a:pt x="4026" y="294865"/>
                  </a:lnTo>
                  <a:lnTo>
                    <a:pt x="0" y="249936"/>
                  </a:lnTo>
                  <a:close/>
                </a:path>
              </a:pathLst>
            </a:custGeom>
            <a:ln w="38099">
              <a:solidFill>
                <a:srgbClr val="85B95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532882" y="4242942"/>
            <a:ext cx="1955800" cy="26924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dirty="0" spc="-10" sz="1600">
                <a:solidFill>
                  <a:srgbClr val="16165D"/>
                </a:solidFill>
                <a:latin typeface="Verdana"/>
                <a:cs typeface="Verdana"/>
              </a:rPr>
              <a:t>Outline</a:t>
            </a:r>
            <a:r>
              <a:rPr b="1" dirty="0" sz="16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b="1" dirty="0" spc="-5" sz="1600">
                <a:solidFill>
                  <a:srgbClr val="16165D"/>
                </a:solidFill>
                <a:latin typeface="Verdana"/>
                <a:cs typeface="Verdana"/>
              </a:rPr>
              <a:t>/</a:t>
            </a:r>
            <a:r>
              <a:rPr b="1" dirty="0" spc="-25" sz="1600">
                <a:solidFill>
                  <a:srgbClr val="16165D"/>
                </a:solidFill>
                <a:latin typeface="Verdana"/>
                <a:cs typeface="Verdana"/>
              </a:rPr>
              <a:t> </a:t>
            </a:r>
            <a:r>
              <a:rPr b="1" dirty="0" spc="-10" sz="1600">
                <a:solidFill>
                  <a:srgbClr val="16165D"/>
                </a:solidFill>
                <a:latin typeface="Verdana"/>
                <a:cs typeface="Verdana"/>
              </a:rPr>
              <a:t>Silabus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8304276" y="4037076"/>
            <a:ext cx="767080" cy="670560"/>
            <a:chOff x="8304276" y="4037076"/>
            <a:chExt cx="767080" cy="670560"/>
          </a:xfrm>
        </p:grpSpPr>
        <p:sp>
          <p:nvSpPr>
            <p:cNvPr id="31" name="object 31"/>
            <p:cNvSpPr/>
            <p:nvPr/>
          </p:nvSpPr>
          <p:spPr>
            <a:xfrm>
              <a:off x="8314944" y="4052316"/>
              <a:ext cx="756285" cy="655320"/>
            </a:xfrm>
            <a:custGeom>
              <a:avLst/>
              <a:gdLst/>
              <a:ahLst/>
              <a:cxnLst/>
              <a:rect b="b" l="l" r="r" t="t"/>
              <a:pathLst>
                <a:path h="655320" w="756284">
                  <a:moveTo>
                    <a:pt x="566420" y="0"/>
                  </a:moveTo>
                  <a:lnTo>
                    <a:pt x="189483" y="0"/>
                  </a:lnTo>
                  <a:lnTo>
                    <a:pt x="0" y="327659"/>
                  </a:lnTo>
                  <a:lnTo>
                    <a:pt x="189483" y="655319"/>
                  </a:lnTo>
                  <a:lnTo>
                    <a:pt x="566420" y="655319"/>
                  </a:lnTo>
                  <a:lnTo>
                    <a:pt x="755903" y="327659"/>
                  </a:lnTo>
                  <a:lnTo>
                    <a:pt x="566420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8308848" y="4041648"/>
              <a:ext cx="755903" cy="653795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8308848" y="4041648"/>
              <a:ext cx="756285" cy="654050"/>
            </a:xfrm>
            <a:custGeom>
              <a:avLst/>
              <a:gdLst/>
              <a:ahLst/>
              <a:cxnLst/>
              <a:rect b="b" l="l" r="r" t="t"/>
              <a:pathLst>
                <a:path h="654050" w="756284">
                  <a:moveTo>
                    <a:pt x="0" y="326897"/>
                  </a:moveTo>
                  <a:lnTo>
                    <a:pt x="189102" y="0"/>
                  </a:lnTo>
                  <a:lnTo>
                    <a:pt x="566801" y="0"/>
                  </a:lnTo>
                  <a:lnTo>
                    <a:pt x="755903" y="326897"/>
                  </a:lnTo>
                  <a:lnTo>
                    <a:pt x="566801" y="653795"/>
                  </a:lnTo>
                  <a:lnTo>
                    <a:pt x="189102" y="653795"/>
                  </a:lnTo>
                  <a:lnTo>
                    <a:pt x="0" y="326897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cstate="print" r:embed="rId10"/>
            <a:stretch>
              <a:fillRect/>
            </a:stretch>
          </p:blipFill>
          <p:spPr>
            <a:xfrm>
              <a:off x="8353044" y="4081272"/>
              <a:ext cx="662939" cy="574547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8353044" y="4081272"/>
              <a:ext cx="662940" cy="574675"/>
            </a:xfrm>
            <a:custGeom>
              <a:avLst/>
              <a:gdLst/>
              <a:ahLst/>
              <a:cxnLst/>
              <a:rect b="b" l="l" r="r" t="t"/>
              <a:pathLst>
                <a:path h="574675" w="662940">
                  <a:moveTo>
                    <a:pt x="0" y="287273"/>
                  </a:moveTo>
                  <a:lnTo>
                    <a:pt x="165988" y="0"/>
                  </a:lnTo>
                  <a:lnTo>
                    <a:pt x="496950" y="0"/>
                  </a:lnTo>
                  <a:lnTo>
                    <a:pt x="662939" y="287273"/>
                  </a:lnTo>
                  <a:lnTo>
                    <a:pt x="496950" y="574547"/>
                  </a:lnTo>
                  <a:lnTo>
                    <a:pt x="165988" y="574547"/>
                  </a:lnTo>
                  <a:lnTo>
                    <a:pt x="0" y="287273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8607297" y="4145356"/>
            <a:ext cx="153035" cy="30035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80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5387340" y="4844796"/>
            <a:ext cx="2818130" cy="538480"/>
            <a:chOff x="5387340" y="4844796"/>
            <a:chExt cx="2818130" cy="538480"/>
          </a:xfrm>
        </p:grpSpPr>
        <p:pic>
          <p:nvPicPr>
            <p:cNvPr id="38" name="object 38"/>
            <p:cNvPicPr/>
            <p:nvPr/>
          </p:nvPicPr>
          <p:blipFill>
            <a:blip cstate="print" r:embed="rId11"/>
            <a:stretch>
              <a:fillRect/>
            </a:stretch>
          </p:blipFill>
          <p:spPr>
            <a:xfrm>
              <a:off x="5406390" y="4863846"/>
              <a:ext cx="2779776" cy="499872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5406390" y="4863846"/>
              <a:ext cx="2780030" cy="500380"/>
            </a:xfrm>
            <a:custGeom>
              <a:avLst/>
              <a:gdLst/>
              <a:ahLst/>
              <a:cxnLst/>
              <a:rect b="b" l="l" r="r" t="t"/>
              <a:pathLst>
                <a:path h="500379" w="2780029">
                  <a:moveTo>
                    <a:pt x="0" y="249935"/>
                  </a:moveTo>
                  <a:lnTo>
                    <a:pt x="4026" y="205006"/>
                  </a:lnTo>
                  <a:lnTo>
                    <a:pt x="15635" y="162719"/>
                  </a:lnTo>
                  <a:lnTo>
                    <a:pt x="34120" y="123782"/>
                  </a:lnTo>
                  <a:lnTo>
                    <a:pt x="58777" y="88899"/>
                  </a:lnTo>
                  <a:lnTo>
                    <a:pt x="88900" y="58777"/>
                  </a:lnTo>
                  <a:lnTo>
                    <a:pt x="123782" y="34120"/>
                  </a:lnTo>
                  <a:lnTo>
                    <a:pt x="162719" y="15635"/>
                  </a:lnTo>
                  <a:lnTo>
                    <a:pt x="205006" y="4026"/>
                  </a:lnTo>
                  <a:lnTo>
                    <a:pt x="249936" y="0"/>
                  </a:lnTo>
                  <a:lnTo>
                    <a:pt x="2529840" y="0"/>
                  </a:lnTo>
                  <a:lnTo>
                    <a:pt x="2574769" y="4026"/>
                  </a:lnTo>
                  <a:lnTo>
                    <a:pt x="2617056" y="15635"/>
                  </a:lnTo>
                  <a:lnTo>
                    <a:pt x="2655993" y="34120"/>
                  </a:lnTo>
                  <a:lnTo>
                    <a:pt x="2690876" y="58777"/>
                  </a:lnTo>
                  <a:lnTo>
                    <a:pt x="2720998" y="88899"/>
                  </a:lnTo>
                  <a:lnTo>
                    <a:pt x="2745655" y="123782"/>
                  </a:lnTo>
                  <a:lnTo>
                    <a:pt x="2764140" y="162719"/>
                  </a:lnTo>
                  <a:lnTo>
                    <a:pt x="2775749" y="205006"/>
                  </a:lnTo>
                  <a:lnTo>
                    <a:pt x="2779776" y="249935"/>
                  </a:lnTo>
                  <a:lnTo>
                    <a:pt x="2775749" y="294865"/>
                  </a:lnTo>
                  <a:lnTo>
                    <a:pt x="2764140" y="337152"/>
                  </a:lnTo>
                  <a:lnTo>
                    <a:pt x="2745655" y="376089"/>
                  </a:lnTo>
                  <a:lnTo>
                    <a:pt x="2720998" y="410972"/>
                  </a:lnTo>
                  <a:lnTo>
                    <a:pt x="2690876" y="441094"/>
                  </a:lnTo>
                  <a:lnTo>
                    <a:pt x="2655993" y="465751"/>
                  </a:lnTo>
                  <a:lnTo>
                    <a:pt x="2617056" y="484236"/>
                  </a:lnTo>
                  <a:lnTo>
                    <a:pt x="2574769" y="495845"/>
                  </a:lnTo>
                  <a:lnTo>
                    <a:pt x="2529840" y="499871"/>
                  </a:lnTo>
                  <a:lnTo>
                    <a:pt x="249936" y="499871"/>
                  </a:lnTo>
                  <a:lnTo>
                    <a:pt x="205006" y="495845"/>
                  </a:lnTo>
                  <a:lnTo>
                    <a:pt x="162719" y="484236"/>
                  </a:lnTo>
                  <a:lnTo>
                    <a:pt x="123782" y="465751"/>
                  </a:lnTo>
                  <a:lnTo>
                    <a:pt x="88900" y="441094"/>
                  </a:lnTo>
                  <a:lnTo>
                    <a:pt x="58777" y="410971"/>
                  </a:lnTo>
                  <a:lnTo>
                    <a:pt x="34120" y="376089"/>
                  </a:lnTo>
                  <a:lnTo>
                    <a:pt x="15635" y="337152"/>
                  </a:lnTo>
                  <a:lnTo>
                    <a:pt x="4026" y="294865"/>
                  </a:lnTo>
                  <a:lnTo>
                    <a:pt x="0" y="249935"/>
                  </a:lnTo>
                  <a:close/>
                </a:path>
              </a:pathLst>
            </a:custGeom>
            <a:ln w="38100">
              <a:solidFill>
                <a:srgbClr val="85B953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5558154" y="4978146"/>
            <a:ext cx="1106805" cy="26924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dirty="0" spc="-10" sz="1600">
                <a:solidFill>
                  <a:srgbClr val="16165D"/>
                </a:solidFill>
                <a:latin typeface="Verdana"/>
                <a:cs typeface="Verdana"/>
              </a:rPr>
              <a:t>Referensi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8304276" y="4799076"/>
            <a:ext cx="767080" cy="670560"/>
            <a:chOff x="8304276" y="4799076"/>
            <a:chExt cx="767080" cy="670560"/>
          </a:xfrm>
        </p:grpSpPr>
        <p:sp>
          <p:nvSpPr>
            <p:cNvPr id="42" name="object 42"/>
            <p:cNvSpPr/>
            <p:nvPr/>
          </p:nvSpPr>
          <p:spPr>
            <a:xfrm>
              <a:off x="8314944" y="4814316"/>
              <a:ext cx="756285" cy="655320"/>
            </a:xfrm>
            <a:custGeom>
              <a:avLst/>
              <a:gdLst/>
              <a:ahLst/>
              <a:cxnLst/>
              <a:rect b="b" l="l" r="r" t="t"/>
              <a:pathLst>
                <a:path h="655320" w="756284">
                  <a:moveTo>
                    <a:pt x="566420" y="0"/>
                  </a:moveTo>
                  <a:lnTo>
                    <a:pt x="189483" y="0"/>
                  </a:lnTo>
                  <a:lnTo>
                    <a:pt x="0" y="327659"/>
                  </a:lnTo>
                  <a:lnTo>
                    <a:pt x="189483" y="655319"/>
                  </a:lnTo>
                  <a:lnTo>
                    <a:pt x="566420" y="655319"/>
                  </a:lnTo>
                  <a:lnTo>
                    <a:pt x="755903" y="327659"/>
                  </a:lnTo>
                  <a:lnTo>
                    <a:pt x="566420" y="0"/>
                  </a:lnTo>
                  <a:close/>
                </a:path>
              </a:pathLst>
            </a:custGeom>
            <a:solidFill>
              <a:srgbClr val="808080"/>
            </a:solidFill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8308848" y="4803648"/>
              <a:ext cx="755903" cy="653795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8308848" y="4803648"/>
              <a:ext cx="756285" cy="654050"/>
            </a:xfrm>
            <a:custGeom>
              <a:avLst/>
              <a:gdLst/>
              <a:ahLst/>
              <a:cxnLst/>
              <a:rect b="b" l="l" r="r" t="t"/>
              <a:pathLst>
                <a:path h="654050" w="756284">
                  <a:moveTo>
                    <a:pt x="0" y="326897"/>
                  </a:moveTo>
                  <a:lnTo>
                    <a:pt x="189102" y="0"/>
                  </a:lnTo>
                  <a:lnTo>
                    <a:pt x="566801" y="0"/>
                  </a:lnTo>
                  <a:lnTo>
                    <a:pt x="755903" y="326897"/>
                  </a:lnTo>
                  <a:lnTo>
                    <a:pt x="566801" y="653795"/>
                  </a:lnTo>
                  <a:lnTo>
                    <a:pt x="189102" y="653795"/>
                  </a:lnTo>
                  <a:lnTo>
                    <a:pt x="0" y="326897"/>
                  </a:lnTo>
                  <a:close/>
                </a:path>
              </a:pathLst>
            </a:custGeom>
            <a:ln w="9144">
              <a:solidFill>
                <a:srgbClr val="C0C0C0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cstate="print" r:embed="rId12"/>
            <a:stretch>
              <a:fillRect/>
            </a:stretch>
          </p:blipFill>
          <p:spPr>
            <a:xfrm>
              <a:off x="8353044" y="4843272"/>
              <a:ext cx="662939" cy="574547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8353044" y="4843272"/>
              <a:ext cx="662940" cy="574675"/>
            </a:xfrm>
            <a:custGeom>
              <a:avLst/>
              <a:gdLst/>
              <a:ahLst/>
              <a:cxnLst/>
              <a:rect b="b" l="l" r="r" t="t"/>
              <a:pathLst>
                <a:path h="574675" w="662940">
                  <a:moveTo>
                    <a:pt x="0" y="287273"/>
                  </a:moveTo>
                  <a:lnTo>
                    <a:pt x="165988" y="0"/>
                  </a:lnTo>
                  <a:lnTo>
                    <a:pt x="496950" y="0"/>
                  </a:lnTo>
                  <a:lnTo>
                    <a:pt x="662939" y="287273"/>
                  </a:lnTo>
                  <a:lnTo>
                    <a:pt x="496950" y="574547"/>
                  </a:lnTo>
                  <a:lnTo>
                    <a:pt x="165988" y="574547"/>
                  </a:lnTo>
                  <a:lnTo>
                    <a:pt x="0" y="287273"/>
                  </a:lnTo>
                  <a:close/>
                </a:path>
              </a:pathLst>
            </a:custGeom>
            <a:ln w="9144">
              <a:solidFill>
                <a:srgbClr val="003366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8632697" y="4930267"/>
            <a:ext cx="153035" cy="29972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180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48" name="object 48"/>
          <p:cNvPicPr/>
          <p:nvPr/>
        </p:nvPicPr>
        <p:blipFill>
          <a:blip cstate="print" r:embed="rId13"/>
          <a:stretch>
            <a:fillRect/>
          </a:stretch>
        </p:blipFill>
        <p:spPr>
          <a:xfrm>
            <a:off x="155447" y="1507236"/>
            <a:ext cx="5062728" cy="3860291"/>
          </a:xfrm>
          <a:prstGeom prst="rect">
            <a:avLst/>
          </a:prstGeom>
        </p:spPr>
      </p:pic>
      <p:sp>
        <p:nvSpPr>
          <p:cNvPr id="49" name="object 49"/>
          <p:cNvSpPr/>
          <p:nvPr/>
        </p:nvSpPr>
        <p:spPr>
          <a:xfrm>
            <a:off x="5650229" y="1975104"/>
            <a:ext cx="3329304" cy="78105"/>
          </a:xfrm>
          <a:custGeom>
            <a:avLst/>
            <a:gdLst/>
            <a:ahLst/>
            <a:cxnLst/>
            <a:rect b="b" l="l" r="r" t="t"/>
            <a:pathLst>
              <a:path h="78105" w="3329304">
                <a:moveTo>
                  <a:pt x="25908" y="22860"/>
                </a:moveTo>
                <a:lnTo>
                  <a:pt x="0" y="22860"/>
                </a:lnTo>
                <a:lnTo>
                  <a:pt x="0" y="48768"/>
                </a:lnTo>
                <a:lnTo>
                  <a:pt x="25908" y="48768"/>
                </a:lnTo>
                <a:lnTo>
                  <a:pt x="25908" y="22860"/>
                </a:lnTo>
                <a:close/>
              </a:path>
              <a:path h="78105" w="3329304">
                <a:moveTo>
                  <a:pt x="51816" y="22860"/>
                </a:moveTo>
                <a:lnTo>
                  <a:pt x="51816" y="48768"/>
                </a:lnTo>
                <a:lnTo>
                  <a:pt x="77724" y="48895"/>
                </a:lnTo>
                <a:lnTo>
                  <a:pt x="77724" y="22987"/>
                </a:lnTo>
                <a:lnTo>
                  <a:pt x="51816" y="22860"/>
                </a:lnTo>
                <a:close/>
              </a:path>
              <a:path h="78105" w="3329304">
                <a:moveTo>
                  <a:pt x="129540" y="22987"/>
                </a:moveTo>
                <a:lnTo>
                  <a:pt x="103632" y="22987"/>
                </a:lnTo>
                <a:lnTo>
                  <a:pt x="103632" y="48895"/>
                </a:lnTo>
                <a:lnTo>
                  <a:pt x="129540" y="48895"/>
                </a:lnTo>
                <a:lnTo>
                  <a:pt x="129540" y="22987"/>
                </a:lnTo>
                <a:close/>
              </a:path>
              <a:path h="78105" w="3329304">
                <a:moveTo>
                  <a:pt x="181356" y="22987"/>
                </a:moveTo>
                <a:lnTo>
                  <a:pt x="155448" y="22987"/>
                </a:lnTo>
                <a:lnTo>
                  <a:pt x="155448" y="48895"/>
                </a:lnTo>
                <a:lnTo>
                  <a:pt x="181356" y="48895"/>
                </a:lnTo>
                <a:lnTo>
                  <a:pt x="181356" y="22987"/>
                </a:lnTo>
                <a:close/>
              </a:path>
              <a:path h="78105" w="3329304">
                <a:moveTo>
                  <a:pt x="233172" y="23113"/>
                </a:moveTo>
                <a:lnTo>
                  <a:pt x="207264" y="23113"/>
                </a:lnTo>
                <a:lnTo>
                  <a:pt x="207264" y="49022"/>
                </a:lnTo>
                <a:lnTo>
                  <a:pt x="233172" y="49022"/>
                </a:lnTo>
                <a:lnTo>
                  <a:pt x="233172" y="23113"/>
                </a:lnTo>
                <a:close/>
              </a:path>
              <a:path h="78105" w="3329304">
                <a:moveTo>
                  <a:pt x="284988" y="23113"/>
                </a:moveTo>
                <a:lnTo>
                  <a:pt x="259080" y="23113"/>
                </a:lnTo>
                <a:lnTo>
                  <a:pt x="259080" y="49022"/>
                </a:lnTo>
                <a:lnTo>
                  <a:pt x="284988" y="49022"/>
                </a:lnTo>
                <a:lnTo>
                  <a:pt x="284988" y="23113"/>
                </a:lnTo>
                <a:close/>
              </a:path>
              <a:path h="78105" w="3329304">
                <a:moveTo>
                  <a:pt x="336804" y="23113"/>
                </a:moveTo>
                <a:lnTo>
                  <a:pt x="310896" y="23113"/>
                </a:lnTo>
                <a:lnTo>
                  <a:pt x="310896" y="49022"/>
                </a:lnTo>
                <a:lnTo>
                  <a:pt x="336804" y="49022"/>
                </a:lnTo>
                <a:lnTo>
                  <a:pt x="336804" y="23113"/>
                </a:lnTo>
                <a:close/>
              </a:path>
              <a:path h="78105" w="3329304">
                <a:moveTo>
                  <a:pt x="388620" y="23241"/>
                </a:moveTo>
                <a:lnTo>
                  <a:pt x="362712" y="23241"/>
                </a:lnTo>
                <a:lnTo>
                  <a:pt x="362712" y="49149"/>
                </a:lnTo>
                <a:lnTo>
                  <a:pt x="388620" y="49149"/>
                </a:lnTo>
                <a:lnTo>
                  <a:pt x="388620" y="23241"/>
                </a:lnTo>
                <a:close/>
              </a:path>
              <a:path h="78105" w="3329304">
                <a:moveTo>
                  <a:pt x="440436" y="23241"/>
                </a:moveTo>
                <a:lnTo>
                  <a:pt x="414528" y="23241"/>
                </a:lnTo>
                <a:lnTo>
                  <a:pt x="414528" y="49149"/>
                </a:lnTo>
                <a:lnTo>
                  <a:pt x="440436" y="49149"/>
                </a:lnTo>
                <a:lnTo>
                  <a:pt x="440436" y="23241"/>
                </a:lnTo>
                <a:close/>
              </a:path>
              <a:path h="78105" w="3329304">
                <a:moveTo>
                  <a:pt x="466344" y="23241"/>
                </a:moveTo>
                <a:lnTo>
                  <a:pt x="466344" y="49149"/>
                </a:lnTo>
                <a:lnTo>
                  <a:pt x="492252" y="49275"/>
                </a:lnTo>
                <a:lnTo>
                  <a:pt x="492252" y="23368"/>
                </a:lnTo>
                <a:lnTo>
                  <a:pt x="466344" y="23241"/>
                </a:lnTo>
                <a:close/>
              </a:path>
              <a:path h="78105" w="3329304">
                <a:moveTo>
                  <a:pt x="544068" y="23368"/>
                </a:moveTo>
                <a:lnTo>
                  <a:pt x="518160" y="23368"/>
                </a:lnTo>
                <a:lnTo>
                  <a:pt x="518160" y="49275"/>
                </a:lnTo>
                <a:lnTo>
                  <a:pt x="544068" y="49275"/>
                </a:lnTo>
                <a:lnTo>
                  <a:pt x="544068" y="23368"/>
                </a:lnTo>
                <a:close/>
              </a:path>
              <a:path h="78105" w="3329304">
                <a:moveTo>
                  <a:pt x="595884" y="23368"/>
                </a:moveTo>
                <a:lnTo>
                  <a:pt x="569976" y="23368"/>
                </a:lnTo>
                <a:lnTo>
                  <a:pt x="569976" y="49275"/>
                </a:lnTo>
                <a:lnTo>
                  <a:pt x="595884" y="49275"/>
                </a:lnTo>
                <a:lnTo>
                  <a:pt x="595884" y="23368"/>
                </a:lnTo>
                <a:close/>
              </a:path>
              <a:path h="78105" w="3329304">
                <a:moveTo>
                  <a:pt x="647700" y="23495"/>
                </a:moveTo>
                <a:lnTo>
                  <a:pt x="621792" y="23495"/>
                </a:lnTo>
                <a:lnTo>
                  <a:pt x="621792" y="49403"/>
                </a:lnTo>
                <a:lnTo>
                  <a:pt x="647700" y="49403"/>
                </a:lnTo>
                <a:lnTo>
                  <a:pt x="647700" y="23495"/>
                </a:lnTo>
                <a:close/>
              </a:path>
              <a:path h="78105" w="3329304">
                <a:moveTo>
                  <a:pt x="699516" y="23495"/>
                </a:moveTo>
                <a:lnTo>
                  <a:pt x="673608" y="23495"/>
                </a:lnTo>
                <a:lnTo>
                  <a:pt x="673608" y="49403"/>
                </a:lnTo>
                <a:lnTo>
                  <a:pt x="699516" y="49403"/>
                </a:lnTo>
                <a:lnTo>
                  <a:pt x="699516" y="23495"/>
                </a:lnTo>
                <a:close/>
              </a:path>
              <a:path h="78105" w="3329304">
                <a:moveTo>
                  <a:pt x="751332" y="23495"/>
                </a:moveTo>
                <a:lnTo>
                  <a:pt x="725424" y="23495"/>
                </a:lnTo>
                <a:lnTo>
                  <a:pt x="725424" y="49403"/>
                </a:lnTo>
                <a:lnTo>
                  <a:pt x="751332" y="49403"/>
                </a:lnTo>
                <a:lnTo>
                  <a:pt x="751332" y="23495"/>
                </a:lnTo>
                <a:close/>
              </a:path>
              <a:path h="78105" w="3329304">
                <a:moveTo>
                  <a:pt x="803148" y="23622"/>
                </a:moveTo>
                <a:lnTo>
                  <a:pt x="777240" y="23622"/>
                </a:lnTo>
                <a:lnTo>
                  <a:pt x="777240" y="49530"/>
                </a:lnTo>
                <a:lnTo>
                  <a:pt x="803148" y="49530"/>
                </a:lnTo>
                <a:lnTo>
                  <a:pt x="803148" y="23622"/>
                </a:lnTo>
                <a:close/>
              </a:path>
              <a:path h="78105" w="3329304">
                <a:moveTo>
                  <a:pt x="854964" y="23622"/>
                </a:moveTo>
                <a:lnTo>
                  <a:pt x="829056" y="23622"/>
                </a:lnTo>
                <a:lnTo>
                  <a:pt x="829056" y="49530"/>
                </a:lnTo>
                <a:lnTo>
                  <a:pt x="854964" y="49530"/>
                </a:lnTo>
                <a:lnTo>
                  <a:pt x="854964" y="23622"/>
                </a:lnTo>
                <a:close/>
              </a:path>
              <a:path h="78105" w="3329304">
                <a:moveTo>
                  <a:pt x="880872" y="23622"/>
                </a:moveTo>
                <a:lnTo>
                  <a:pt x="880872" y="49530"/>
                </a:lnTo>
                <a:lnTo>
                  <a:pt x="906779" y="49657"/>
                </a:lnTo>
                <a:lnTo>
                  <a:pt x="906779" y="23749"/>
                </a:lnTo>
                <a:lnTo>
                  <a:pt x="880872" y="23622"/>
                </a:lnTo>
                <a:close/>
              </a:path>
              <a:path h="78105" w="3329304">
                <a:moveTo>
                  <a:pt x="958596" y="23749"/>
                </a:moveTo>
                <a:lnTo>
                  <a:pt x="932688" y="23749"/>
                </a:lnTo>
                <a:lnTo>
                  <a:pt x="932688" y="49657"/>
                </a:lnTo>
                <a:lnTo>
                  <a:pt x="958596" y="49657"/>
                </a:lnTo>
                <a:lnTo>
                  <a:pt x="958596" y="23749"/>
                </a:lnTo>
                <a:close/>
              </a:path>
              <a:path h="78105" w="3329304">
                <a:moveTo>
                  <a:pt x="1010412" y="23749"/>
                </a:moveTo>
                <a:lnTo>
                  <a:pt x="984503" y="23749"/>
                </a:lnTo>
                <a:lnTo>
                  <a:pt x="984503" y="49657"/>
                </a:lnTo>
                <a:lnTo>
                  <a:pt x="1010412" y="49657"/>
                </a:lnTo>
                <a:lnTo>
                  <a:pt x="1010412" y="23749"/>
                </a:lnTo>
                <a:close/>
              </a:path>
              <a:path h="78105" w="3329304">
                <a:moveTo>
                  <a:pt x="1062227" y="23875"/>
                </a:moveTo>
                <a:lnTo>
                  <a:pt x="1036320" y="23875"/>
                </a:lnTo>
                <a:lnTo>
                  <a:pt x="1036320" y="49784"/>
                </a:lnTo>
                <a:lnTo>
                  <a:pt x="1062227" y="49784"/>
                </a:lnTo>
                <a:lnTo>
                  <a:pt x="1062227" y="23875"/>
                </a:lnTo>
                <a:close/>
              </a:path>
              <a:path h="78105" w="3329304">
                <a:moveTo>
                  <a:pt x="1114044" y="23875"/>
                </a:moveTo>
                <a:lnTo>
                  <a:pt x="1088136" y="23875"/>
                </a:lnTo>
                <a:lnTo>
                  <a:pt x="1088136" y="49784"/>
                </a:lnTo>
                <a:lnTo>
                  <a:pt x="1114044" y="49784"/>
                </a:lnTo>
                <a:lnTo>
                  <a:pt x="1114044" y="23875"/>
                </a:lnTo>
                <a:close/>
              </a:path>
              <a:path h="78105" w="3329304">
                <a:moveTo>
                  <a:pt x="1165860" y="23875"/>
                </a:moveTo>
                <a:lnTo>
                  <a:pt x="1139952" y="23875"/>
                </a:lnTo>
                <a:lnTo>
                  <a:pt x="1139952" y="49784"/>
                </a:lnTo>
                <a:lnTo>
                  <a:pt x="1165860" y="49911"/>
                </a:lnTo>
                <a:lnTo>
                  <a:pt x="1165860" y="23875"/>
                </a:lnTo>
                <a:close/>
              </a:path>
              <a:path h="78105" w="3329304">
                <a:moveTo>
                  <a:pt x="1217676" y="24003"/>
                </a:moveTo>
                <a:lnTo>
                  <a:pt x="1191768" y="24003"/>
                </a:lnTo>
                <a:lnTo>
                  <a:pt x="1191768" y="49911"/>
                </a:lnTo>
                <a:lnTo>
                  <a:pt x="1217676" y="49911"/>
                </a:lnTo>
                <a:lnTo>
                  <a:pt x="1217676" y="24003"/>
                </a:lnTo>
                <a:close/>
              </a:path>
              <a:path h="78105" w="3329304">
                <a:moveTo>
                  <a:pt x="1269492" y="24003"/>
                </a:moveTo>
                <a:lnTo>
                  <a:pt x="1243584" y="24003"/>
                </a:lnTo>
                <a:lnTo>
                  <a:pt x="1243584" y="49911"/>
                </a:lnTo>
                <a:lnTo>
                  <a:pt x="1269492" y="49911"/>
                </a:lnTo>
                <a:lnTo>
                  <a:pt x="1269492" y="24003"/>
                </a:lnTo>
                <a:close/>
              </a:path>
              <a:path h="78105" w="3329304">
                <a:moveTo>
                  <a:pt x="1295400" y="24003"/>
                </a:moveTo>
                <a:lnTo>
                  <a:pt x="1295400" y="49911"/>
                </a:lnTo>
                <a:lnTo>
                  <a:pt x="1321308" y="50037"/>
                </a:lnTo>
                <a:lnTo>
                  <a:pt x="1321308" y="24130"/>
                </a:lnTo>
                <a:lnTo>
                  <a:pt x="1295400" y="24003"/>
                </a:lnTo>
                <a:close/>
              </a:path>
              <a:path h="78105" w="3329304">
                <a:moveTo>
                  <a:pt x="1373124" y="24130"/>
                </a:moveTo>
                <a:lnTo>
                  <a:pt x="1347216" y="24130"/>
                </a:lnTo>
                <a:lnTo>
                  <a:pt x="1347216" y="50037"/>
                </a:lnTo>
                <a:lnTo>
                  <a:pt x="1373124" y="50037"/>
                </a:lnTo>
                <a:lnTo>
                  <a:pt x="1373124" y="24130"/>
                </a:lnTo>
                <a:close/>
              </a:path>
              <a:path h="78105" w="3329304">
                <a:moveTo>
                  <a:pt x="1424940" y="24130"/>
                </a:moveTo>
                <a:lnTo>
                  <a:pt x="1399031" y="24130"/>
                </a:lnTo>
                <a:lnTo>
                  <a:pt x="1399031" y="50037"/>
                </a:lnTo>
                <a:lnTo>
                  <a:pt x="1424940" y="50037"/>
                </a:lnTo>
                <a:lnTo>
                  <a:pt x="1424940" y="24130"/>
                </a:lnTo>
                <a:close/>
              </a:path>
              <a:path h="78105" w="3329304">
                <a:moveTo>
                  <a:pt x="1476755" y="24257"/>
                </a:moveTo>
                <a:lnTo>
                  <a:pt x="1450848" y="24257"/>
                </a:lnTo>
                <a:lnTo>
                  <a:pt x="1450848" y="50165"/>
                </a:lnTo>
                <a:lnTo>
                  <a:pt x="1476755" y="50165"/>
                </a:lnTo>
                <a:lnTo>
                  <a:pt x="1476755" y="24257"/>
                </a:lnTo>
                <a:close/>
              </a:path>
              <a:path h="78105" w="3329304">
                <a:moveTo>
                  <a:pt x="1528572" y="24257"/>
                </a:moveTo>
                <a:lnTo>
                  <a:pt x="1502664" y="24257"/>
                </a:lnTo>
                <a:lnTo>
                  <a:pt x="1502664" y="50165"/>
                </a:lnTo>
                <a:lnTo>
                  <a:pt x="1528572" y="50165"/>
                </a:lnTo>
                <a:lnTo>
                  <a:pt x="1528572" y="24257"/>
                </a:lnTo>
                <a:close/>
              </a:path>
              <a:path h="78105" w="3329304">
                <a:moveTo>
                  <a:pt x="1554479" y="24257"/>
                </a:moveTo>
                <a:lnTo>
                  <a:pt x="1554479" y="50165"/>
                </a:lnTo>
                <a:lnTo>
                  <a:pt x="1580388" y="50292"/>
                </a:lnTo>
                <a:lnTo>
                  <a:pt x="1580388" y="24384"/>
                </a:lnTo>
                <a:lnTo>
                  <a:pt x="1554479" y="24257"/>
                </a:lnTo>
                <a:close/>
              </a:path>
              <a:path h="78105" w="3329304">
                <a:moveTo>
                  <a:pt x="1632203" y="24384"/>
                </a:moveTo>
                <a:lnTo>
                  <a:pt x="1606296" y="24384"/>
                </a:lnTo>
                <a:lnTo>
                  <a:pt x="1606296" y="50292"/>
                </a:lnTo>
                <a:lnTo>
                  <a:pt x="1632203" y="50292"/>
                </a:lnTo>
                <a:lnTo>
                  <a:pt x="1632203" y="24384"/>
                </a:lnTo>
                <a:close/>
              </a:path>
              <a:path h="78105" w="3329304">
                <a:moveTo>
                  <a:pt x="1684020" y="24384"/>
                </a:moveTo>
                <a:lnTo>
                  <a:pt x="1658112" y="24384"/>
                </a:lnTo>
                <a:lnTo>
                  <a:pt x="1658112" y="50292"/>
                </a:lnTo>
                <a:lnTo>
                  <a:pt x="1684020" y="50292"/>
                </a:lnTo>
                <a:lnTo>
                  <a:pt x="1684020" y="24384"/>
                </a:lnTo>
                <a:close/>
              </a:path>
              <a:path h="78105" w="3329304">
                <a:moveTo>
                  <a:pt x="1709927" y="24384"/>
                </a:moveTo>
                <a:lnTo>
                  <a:pt x="1709927" y="50292"/>
                </a:lnTo>
                <a:lnTo>
                  <a:pt x="1735836" y="50419"/>
                </a:lnTo>
                <a:lnTo>
                  <a:pt x="1735836" y="24511"/>
                </a:lnTo>
                <a:lnTo>
                  <a:pt x="1709927" y="24384"/>
                </a:lnTo>
                <a:close/>
              </a:path>
              <a:path h="78105" w="3329304">
                <a:moveTo>
                  <a:pt x="1787652" y="24511"/>
                </a:moveTo>
                <a:lnTo>
                  <a:pt x="1761744" y="24511"/>
                </a:lnTo>
                <a:lnTo>
                  <a:pt x="1761744" y="50419"/>
                </a:lnTo>
                <a:lnTo>
                  <a:pt x="1787652" y="50419"/>
                </a:lnTo>
                <a:lnTo>
                  <a:pt x="1787652" y="24511"/>
                </a:lnTo>
                <a:close/>
              </a:path>
              <a:path h="78105" w="3329304">
                <a:moveTo>
                  <a:pt x="1839468" y="24511"/>
                </a:moveTo>
                <a:lnTo>
                  <a:pt x="1813560" y="24511"/>
                </a:lnTo>
                <a:lnTo>
                  <a:pt x="1813560" y="50419"/>
                </a:lnTo>
                <a:lnTo>
                  <a:pt x="1839468" y="50419"/>
                </a:lnTo>
                <a:lnTo>
                  <a:pt x="1839468" y="24511"/>
                </a:lnTo>
                <a:close/>
              </a:path>
              <a:path h="78105" w="3329304">
                <a:moveTo>
                  <a:pt x="1891284" y="24637"/>
                </a:moveTo>
                <a:lnTo>
                  <a:pt x="1865376" y="24637"/>
                </a:lnTo>
                <a:lnTo>
                  <a:pt x="1865376" y="50546"/>
                </a:lnTo>
                <a:lnTo>
                  <a:pt x="1891284" y="50546"/>
                </a:lnTo>
                <a:lnTo>
                  <a:pt x="1891284" y="24637"/>
                </a:lnTo>
                <a:close/>
              </a:path>
              <a:path h="78105" w="3329304">
                <a:moveTo>
                  <a:pt x="1943100" y="24637"/>
                </a:moveTo>
                <a:lnTo>
                  <a:pt x="1917192" y="24637"/>
                </a:lnTo>
                <a:lnTo>
                  <a:pt x="1917192" y="50546"/>
                </a:lnTo>
                <a:lnTo>
                  <a:pt x="1943100" y="50546"/>
                </a:lnTo>
                <a:lnTo>
                  <a:pt x="1943100" y="24637"/>
                </a:lnTo>
                <a:close/>
              </a:path>
              <a:path h="78105" w="3329304">
                <a:moveTo>
                  <a:pt x="1969008" y="24637"/>
                </a:moveTo>
                <a:lnTo>
                  <a:pt x="1969008" y="50546"/>
                </a:lnTo>
                <a:lnTo>
                  <a:pt x="1994916" y="50673"/>
                </a:lnTo>
                <a:lnTo>
                  <a:pt x="1994916" y="24765"/>
                </a:lnTo>
                <a:lnTo>
                  <a:pt x="1969008" y="24637"/>
                </a:lnTo>
                <a:close/>
              </a:path>
              <a:path h="78105" w="3329304">
                <a:moveTo>
                  <a:pt x="2046731" y="24765"/>
                </a:moveTo>
                <a:lnTo>
                  <a:pt x="2020824" y="24765"/>
                </a:lnTo>
                <a:lnTo>
                  <a:pt x="2020824" y="50673"/>
                </a:lnTo>
                <a:lnTo>
                  <a:pt x="2046731" y="50673"/>
                </a:lnTo>
                <a:lnTo>
                  <a:pt x="2046731" y="24765"/>
                </a:lnTo>
                <a:close/>
              </a:path>
              <a:path h="78105" w="3329304">
                <a:moveTo>
                  <a:pt x="2098548" y="24765"/>
                </a:moveTo>
                <a:lnTo>
                  <a:pt x="2072640" y="24765"/>
                </a:lnTo>
                <a:lnTo>
                  <a:pt x="2072640" y="50673"/>
                </a:lnTo>
                <a:lnTo>
                  <a:pt x="2098548" y="50673"/>
                </a:lnTo>
                <a:lnTo>
                  <a:pt x="2098548" y="24765"/>
                </a:lnTo>
                <a:close/>
              </a:path>
              <a:path h="78105" w="3329304">
                <a:moveTo>
                  <a:pt x="2124455" y="24765"/>
                </a:moveTo>
                <a:lnTo>
                  <a:pt x="2124455" y="50673"/>
                </a:lnTo>
                <a:lnTo>
                  <a:pt x="2150364" y="50800"/>
                </a:lnTo>
                <a:lnTo>
                  <a:pt x="2150364" y="24892"/>
                </a:lnTo>
                <a:lnTo>
                  <a:pt x="2124455" y="24765"/>
                </a:lnTo>
                <a:close/>
              </a:path>
              <a:path h="78105" w="3329304">
                <a:moveTo>
                  <a:pt x="2202179" y="24892"/>
                </a:moveTo>
                <a:lnTo>
                  <a:pt x="2176272" y="24892"/>
                </a:lnTo>
                <a:lnTo>
                  <a:pt x="2176272" y="50800"/>
                </a:lnTo>
                <a:lnTo>
                  <a:pt x="2202179" y="50800"/>
                </a:lnTo>
                <a:lnTo>
                  <a:pt x="2202179" y="24892"/>
                </a:lnTo>
                <a:close/>
              </a:path>
              <a:path h="78105" w="3329304">
                <a:moveTo>
                  <a:pt x="2253996" y="24892"/>
                </a:moveTo>
                <a:lnTo>
                  <a:pt x="2228088" y="24892"/>
                </a:lnTo>
                <a:lnTo>
                  <a:pt x="2228088" y="50800"/>
                </a:lnTo>
                <a:lnTo>
                  <a:pt x="2253996" y="50800"/>
                </a:lnTo>
                <a:lnTo>
                  <a:pt x="2253996" y="24892"/>
                </a:lnTo>
                <a:close/>
              </a:path>
              <a:path h="78105" w="3329304">
                <a:moveTo>
                  <a:pt x="2305812" y="25019"/>
                </a:moveTo>
                <a:lnTo>
                  <a:pt x="2279904" y="25019"/>
                </a:lnTo>
                <a:lnTo>
                  <a:pt x="2279904" y="50926"/>
                </a:lnTo>
                <a:lnTo>
                  <a:pt x="2305812" y="50926"/>
                </a:lnTo>
                <a:lnTo>
                  <a:pt x="2305812" y="25019"/>
                </a:lnTo>
                <a:close/>
              </a:path>
              <a:path h="78105" w="3329304">
                <a:moveTo>
                  <a:pt x="2357628" y="25019"/>
                </a:moveTo>
                <a:lnTo>
                  <a:pt x="2331720" y="25019"/>
                </a:lnTo>
                <a:lnTo>
                  <a:pt x="2331720" y="50926"/>
                </a:lnTo>
                <a:lnTo>
                  <a:pt x="2357628" y="50926"/>
                </a:lnTo>
                <a:lnTo>
                  <a:pt x="2357628" y="25019"/>
                </a:lnTo>
                <a:close/>
              </a:path>
              <a:path h="78105" w="3329304">
                <a:moveTo>
                  <a:pt x="2383536" y="25019"/>
                </a:moveTo>
                <a:lnTo>
                  <a:pt x="2383536" y="50926"/>
                </a:lnTo>
                <a:lnTo>
                  <a:pt x="2409444" y="51054"/>
                </a:lnTo>
                <a:lnTo>
                  <a:pt x="2409444" y="25146"/>
                </a:lnTo>
                <a:lnTo>
                  <a:pt x="2383536" y="25019"/>
                </a:lnTo>
                <a:close/>
              </a:path>
              <a:path h="78105" w="3329304">
                <a:moveTo>
                  <a:pt x="2461260" y="25146"/>
                </a:moveTo>
                <a:lnTo>
                  <a:pt x="2435352" y="25146"/>
                </a:lnTo>
                <a:lnTo>
                  <a:pt x="2435352" y="51054"/>
                </a:lnTo>
                <a:lnTo>
                  <a:pt x="2461260" y="51054"/>
                </a:lnTo>
                <a:lnTo>
                  <a:pt x="2461260" y="25146"/>
                </a:lnTo>
                <a:close/>
              </a:path>
              <a:path h="78105" w="3329304">
                <a:moveTo>
                  <a:pt x="2513076" y="25146"/>
                </a:moveTo>
                <a:lnTo>
                  <a:pt x="2487168" y="25146"/>
                </a:lnTo>
                <a:lnTo>
                  <a:pt x="2487168" y="51054"/>
                </a:lnTo>
                <a:lnTo>
                  <a:pt x="2513076" y="51054"/>
                </a:lnTo>
                <a:lnTo>
                  <a:pt x="2513076" y="25146"/>
                </a:lnTo>
                <a:close/>
              </a:path>
              <a:path h="78105" w="3329304">
                <a:moveTo>
                  <a:pt x="2564892" y="25273"/>
                </a:moveTo>
                <a:lnTo>
                  <a:pt x="2538984" y="25273"/>
                </a:lnTo>
                <a:lnTo>
                  <a:pt x="2538984" y="51181"/>
                </a:lnTo>
                <a:lnTo>
                  <a:pt x="2564892" y="51181"/>
                </a:lnTo>
                <a:lnTo>
                  <a:pt x="2564892" y="25273"/>
                </a:lnTo>
                <a:close/>
              </a:path>
              <a:path h="78105" w="3329304">
                <a:moveTo>
                  <a:pt x="2616708" y="25273"/>
                </a:moveTo>
                <a:lnTo>
                  <a:pt x="2590800" y="25273"/>
                </a:lnTo>
                <a:lnTo>
                  <a:pt x="2590800" y="51181"/>
                </a:lnTo>
                <a:lnTo>
                  <a:pt x="2616708" y="51181"/>
                </a:lnTo>
                <a:lnTo>
                  <a:pt x="2616708" y="25273"/>
                </a:lnTo>
                <a:close/>
              </a:path>
              <a:path h="78105" w="3329304">
                <a:moveTo>
                  <a:pt x="2668524" y="25273"/>
                </a:moveTo>
                <a:lnTo>
                  <a:pt x="2642616" y="25273"/>
                </a:lnTo>
                <a:lnTo>
                  <a:pt x="2642616" y="51181"/>
                </a:lnTo>
                <a:lnTo>
                  <a:pt x="2668524" y="51181"/>
                </a:lnTo>
                <a:lnTo>
                  <a:pt x="2668524" y="25273"/>
                </a:lnTo>
                <a:close/>
              </a:path>
              <a:path h="78105" w="3329304">
                <a:moveTo>
                  <a:pt x="2720340" y="25400"/>
                </a:moveTo>
                <a:lnTo>
                  <a:pt x="2694431" y="25400"/>
                </a:lnTo>
                <a:lnTo>
                  <a:pt x="2694431" y="51308"/>
                </a:lnTo>
                <a:lnTo>
                  <a:pt x="2720340" y="51308"/>
                </a:lnTo>
                <a:lnTo>
                  <a:pt x="2720340" y="25400"/>
                </a:lnTo>
                <a:close/>
              </a:path>
              <a:path h="78105" w="3329304">
                <a:moveTo>
                  <a:pt x="2772155" y="25400"/>
                </a:moveTo>
                <a:lnTo>
                  <a:pt x="2746248" y="25400"/>
                </a:lnTo>
                <a:lnTo>
                  <a:pt x="2746248" y="51308"/>
                </a:lnTo>
                <a:lnTo>
                  <a:pt x="2772155" y="51308"/>
                </a:lnTo>
                <a:lnTo>
                  <a:pt x="2772155" y="25400"/>
                </a:lnTo>
                <a:close/>
              </a:path>
              <a:path h="78105" w="3329304">
                <a:moveTo>
                  <a:pt x="2798064" y="25400"/>
                </a:moveTo>
                <a:lnTo>
                  <a:pt x="2798064" y="51308"/>
                </a:lnTo>
                <a:lnTo>
                  <a:pt x="2823972" y="51435"/>
                </a:lnTo>
                <a:lnTo>
                  <a:pt x="2823972" y="25526"/>
                </a:lnTo>
                <a:lnTo>
                  <a:pt x="2798064" y="25400"/>
                </a:lnTo>
                <a:close/>
              </a:path>
              <a:path h="78105" w="3329304">
                <a:moveTo>
                  <a:pt x="2875788" y="25526"/>
                </a:moveTo>
                <a:lnTo>
                  <a:pt x="2849879" y="25526"/>
                </a:lnTo>
                <a:lnTo>
                  <a:pt x="2849879" y="51435"/>
                </a:lnTo>
                <a:lnTo>
                  <a:pt x="2875788" y="51435"/>
                </a:lnTo>
                <a:lnTo>
                  <a:pt x="2875788" y="25526"/>
                </a:lnTo>
                <a:close/>
              </a:path>
              <a:path h="78105" w="3329304">
                <a:moveTo>
                  <a:pt x="2927604" y="25526"/>
                </a:moveTo>
                <a:lnTo>
                  <a:pt x="2901696" y="25526"/>
                </a:lnTo>
                <a:lnTo>
                  <a:pt x="2901696" y="51435"/>
                </a:lnTo>
                <a:lnTo>
                  <a:pt x="2927604" y="51435"/>
                </a:lnTo>
                <a:lnTo>
                  <a:pt x="2927604" y="25526"/>
                </a:lnTo>
                <a:close/>
              </a:path>
              <a:path h="78105" w="3329304">
                <a:moveTo>
                  <a:pt x="2979420" y="25654"/>
                </a:moveTo>
                <a:lnTo>
                  <a:pt x="2953512" y="25654"/>
                </a:lnTo>
                <a:lnTo>
                  <a:pt x="2953512" y="51562"/>
                </a:lnTo>
                <a:lnTo>
                  <a:pt x="2979420" y="51562"/>
                </a:lnTo>
                <a:lnTo>
                  <a:pt x="2979420" y="25654"/>
                </a:lnTo>
                <a:close/>
              </a:path>
              <a:path h="78105" w="3329304">
                <a:moveTo>
                  <a:pt x="3031236" y="25654"/>
                </a:moveTo>
                <a:lnTo>
                  <a:pt x="3005328" y="25654"/>
                </a:lnTo>
                <a:lnTo>
                  <a:pt x="3005328" y="51562"/>
                </a:lnTo>
                <a:lnTo>
                  <a:pt x="3031236" y="51562"/>
                </a:lnTo>
                <a:lnTo>
                  <a:pt x="3031236" y="25654"/>
                </a:lnTo>
                <a:close/>
              </a:path>
              <a:path h="78105" w="3329304">
                <a:moveTo>
                  <a:pt x="3083052" y="25654"/>
                </a:moveTo>
                <a:lnTo>
                  <a:pt x="3057144" y="25654"/>
                </a:lnTo>
                <a:lnTo>
                  <a:pt x="3057144" y="51562"/>
                </a:lnTo>
                <a:lnTo>
                  <a:pt x="3083052" y="51562"/>
                </a:lnTo>
                <a:lnTo>
                  <a:pt x="3083052" y="25654"/>
                </a:lnTo>
                <a:close/>
              </a:path>
              <a:path h="78105" w="3329304">
                <a:moveTo>
                  <a:pt x="3134868" y="25781"/>
                </a:moveTo>
                <a:lnTo>
                  <a:pt x="3108960" y="25781"/>
                </a:lnTo>
                <a:lnTo>
                  <a:pt x="3108960" y="51688"/>
                </a:lnTo>
                <a:lnTo>
                  <a:pt x="3134868" y="51688"/>
                </a:lnTo>
                <a:lnTo>
                  <a:pt x="3134868" y="25781"/>
                </a:lnTo>
                <a:close/>
              </a:path>
              <a:path h="78105" w="3329304">
                <a:moveTo>
                  <a:pt x="3186684" y="25781"/>
                </a:moveTo>
                <a:lnTo>
                  <a:pt x="3160776" y="25781"/>
                </a:lnTo>
                <a:lnTo>
                  <a:pt x="3160776" y="51688"/>
                </a:lnTo>
                <a:lnTo>
                  <a:pt x="3186684" y="51688"/>
                </a:lnTo>
                <a:lnTo>
                  <a:pt x="3186684" y="25781"/>
                </a:lnTo>
                <a:close/>
              </a:path>
              <a:path h="78105" w="3329304">
                <a:moveTo>
                  <a:pt x="3212592" y="25781"/>
                </a:moveTo>
                <a:lnTo>
                  <a:pt x="3212592" y="51688"/>
                </a:lnTo>
                <a:lnTo>
                  <a:pt x="3238500" y="51816"/>
                </a:lnTo>
                <a:lnTo>
                  <a:pt x="3238500" y="25908"/>
                </a:lnTo>
                <a:lnTo>
                  <a:pt x="3212592" y="25781"/>
                </a:lnTo>
                <a:close/>
              </a:path>
              <a:path h="78105" w="3329304">
                <a:moveTo>
                  <a:pt x="3290316" y="0"/>
                </a:moveTo>
                <a:lnTo>
                  <a:pt x="3275189" y="3053"/>
                </a:lnTo>
                <a:lnTo>
                  <a:pt x="3262836" y="11382"/>
                </a:lnTo>
                <a:lnTo>
                  <a:pt x="3254507" y="23735"/>
                </a:lnTo>
                <a:lnTo>
                  <a:pt x="3251454" y="38862"/>
                </a:lnTo>
                <a:lnTo>
                  <a:pt x="3254507" y="53988"/>
                </a:lnTo>
                <a:lnTo>
                  <a:pt x="3262836" y="66341"/>
                </a:lnTo>
                <a:lnTo>
                  <a:pt x="3275189" y="74670"/>
                </a:lnTo>
                <a:lnTo>
                  <a:pt x="3290316" y="77724"/>
                </a:lnTo>
                <a:lnTo>
                  <a:pt x="3305442" y="74670"/>
                </a:lnTo>
                <a:lnTo>
                  <a:pt x="3317795" y="66341"/>
                </a:lnTo>
                <a:lnTo>
                  <a:pt x="3326124" y="53988"/>
                </a:lnTo>
                <a:lnTo>
                  <a:pt x="3326562" y="51816"/>
                </a:lnTo>
                <a:lnTo>
                  <a:pt x="3264408" y="51816"/>
                </a:lnTo>
                <a:lnTo>
                  <a:pt x="3264408" y="25908"/>
                </a:lnTo>
                <a:lnTo>
                  <a:pt x="3326562" y="25908"/>
                </a:lnTo>
                <a:lnTo>
                  <a:pt x="3326124" y="23735"/>
                </a:lnTo>
                <a:lnTo>
                  <a:pt x="3317795" y="11382"/>
                </a:lnTo>
                <a:lnTo>
                  <a:pt x="3305442" y="3053"/>
                </a:lnTo>
                <a:lnTo>
                  <a:pt x="3290316" y="0"/>
                </a:lnTo>
                <a:close/>
              </a:path>
              <a:path h="78105" w="3329304">
                <a:moveTo>
                  <a:pt x="3290316" y="25908"/>
                </a:moveTo>
                <a:lnTo>
                  <a:pt x="3264408" y="25908"/>
                </a:lnTo>
                <a:lnTo>
                  <a:pt x="3264408" y="51816"/>
                </a:lnTo>
                <a:lnTo>
                  <a:pt x="3290316" y="51816"/>
                </a:lnTo>
                <a:lnTo>
                  <a:pt x="3290316" y="25908"/>
                </a:lnTo>
                <a:close/>
              </a:path>
              <a:path h="78105" w="3329304">
                <a:moveTo>
                  <a:pt x="3326562" y="25908"/>
                </a:moveTo>
                <a:lnTo>
                  <a:pt x="3290316" y="25908"/>
                </a:lnTo>
                <a:lnTo>
                  <a:pt x="3290316" y="51816"/>
                </a:lnTo>
                <a:lnTo>
                  <a:pt x="3326562" y="51816"/>
                </a:lnTo>
                <a:lnTo>
                  <a:pt x="3329178" y="38862"/>
                </a:lnTo>
                <a:lnTo>
                  <a:pt x="3326562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810882" y="1621282"/>
            <a:ext cx="2170430" cy="29972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Pertemuan</a:t>
            </a:r>
            <a:r>
              <a:rPr b="1" dirty="0" spc="-45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Pertama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>
                <a:latin typeface="Verdana"/>
                <a:cs typeface="Verdana"/>
              </a:rPr>
              <a:t>©</a:t>
            </a:r>
            <a:r>
              <a:rPr spc="-30" sz="1400">
                <a:latin typeface="Verdana"/>
                <a:cs typeface="Verdana"/>
              </a:rPr>
              <a:t> </a:t>
            </a:r>
            <a:r>
              <a:rPr dirty="0" err="1" lang="en-US" smtClean="0" spc="-5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</a:t>
            </a:r>
            <a:r>
              <a:rPr dirty="0" lang="en-US" smtClean="0" spc="-50" sz="140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6" name="object 14"/>
          <p:cNvSpPr txBox="1">
            <a:spLocks noGrp="1"/>
          </p:cNvSpPr>
          <p:nvPr>
            <p:ph idx="5" sz="quarter" type="ftr"/>
          </p:nvPr>
        </p:nvSpPr>
        <p:spPr>
          <a:xfrm>
            <a:off x="6324601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  <p:sp>
        <p:nvSpPr>
          <p:cNvPr id="57" name="object 15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43120" y="234442"/>
            <a:ext cx="3895725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dirty="0" spc="-10" sz="2800">
                <a:solidFill>
                  <a:srgbClr val="181866"/>
                </a:solidFill>
                <a:latin typeface="Verdana"/>
                <a:cs typeface="Verdana"/>
              </a:rPr>
              <a:t>Aturan</a:t>
            </a:r>
            <a:r>
              <a:rPr b="1" dirty="0" spc="-15" sz="2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b="1" dirty="0" spc="-5" sz="2800">
                <a:solidFill>
                  <a:srgbClr val="181866"/>
                </a:solidFill>
                <a:latin typeface="Verdana"/>
                <a:cs typeface="Verdana"/>
              </a:rPr>
              <a:t>Perkuliahan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245" y="1810511"/>
            <a:ext cx="3329304" cy="78105"/>
          </a:xfrm>
          <a:custGeom>
            <a:avLst/>
            <a:gdLst/>
            <a:ahLst/>
            <a:cxnLst/>
            <a:rect b="b" l="l" r="r" t="t"/>
            <a:pathLst>
              <a:path h="78105" w="3329304">
                <a:moveTo>
                  <a:pt x="25933" y="22860"/>
                </a:moveTo>
                <a:lnTo>
                  <a:pt x="25" y="22860"/>
                </a:lnTo>
                <a:lnTo>
                  <a:pt x="0" y="48767"/>
                </a:lnTo>
                <a:lnTo>
                  <a:pt x="25907" y="48767"/>
                </a:lnTo>
                <a:lnTo>
                  <a:pt x="25933" y="22860"/>
                </a:lnTo>
                <a:close/>
              </a:path>
              <a:path h="78105" w="3329304">
                <a:moveTo>
                  <a:pt x="51841" y="22860"/>
                </a:moveTo>
                <a:lnTo>
                  <a:pt x="51815" y="48767"/>
                </a:lnTo>
                <a:lnTo>
                  <a:pt x="77723" y="48895"/>
                </a:lnTo>
                <a:lnTo>
                  <a:pt x="77749" y="22987"/>
                </a:lnTo>
                <a:lnTo>
                  <a:pt x="51841" y="22860"/>
                </a:lnTo>
                <a:close/>
              </a:path>
              <a:path h="78105" w="3329304">
                <a:moveTo>
                  <a:pt x="129565" y="22987"/>
                </a:moveTo>
                <a:lnTo>
                  <a:pt x="103657" y="22987"/>
                </a:lnTo>
                <a:lnTo>
                  <a:pt x="103631" y="48895"/>
                </a:lnTo>
                <a:lnTo>
                  <a:pt x="129539" y="48895"/>
                </a:lnTo>
                <a:lnTo>
                  <a:pt x="129565" y="22987"/>
                </a:lnTo>
                <a:close/>
              </a:path>
              <a:path h="78105" w="3329304">
                <a:moveTo>
                  <a:pt x="181381" y="22987"/>
                </a:moveTo>
                <a:lnTo>
                  <a:pt x="155473" y="22987"/>
                </a:lnTo>
                <a:lnTo>
                  <a:pt x="155448" y="48895"/>
                </a:lnTo>
                <a:lnTo>
                  <a:pt x="181356" y="48895"/>
                </a:lnTo>
                <a:lnTo>
                  <a:pt x="181381" y="22987"/>
                </a:lnTo>
                <a:close/>
              </a:path>
              <a:path h="78105" w="3329304">
                <a:moveTo>
                  <a:pt x="233197" y="23113"/>
                </a:moveTo>
                <a:lnTo>
                  <a:pt x="207289" y="23113"/>
                </a:lnTo>
                <a:lnTo>
                  <a:pt x="207264" y="49022"/>
                </a:lnTo>
                <a:lnTo>
                  <a:pt x="233172" y="49022"/>
                </a:lnTo>
                <a:lnTo>
                  <a:pt x="233197" y="23113"/>
                </a:lnTo>
                <a:close/>
              </a:path>
              <a:path h="78105" w="3329304">
                <a:moveTo>
                  <a:pt x="285013" y="23113"/>
                </a:moveTo>
                <a:lnTo>
                  <a:pt x="259105" y="23113"/>
                </a:lnTo>
                <a:lnTo>
                  <a:pt x="259079" y="49022"/>
                </a:lnTo>
                <a:lnTo>
                  <a:pt x="284988" y="49022"/>
                </a:lnTo>
                <a:lnTo>
                  <a:pt x="285013" y="23113"/>
                </a:lnTo>
                <a:close/>
              </a:path>
              <a:path h="78105" w="3329304">
                <a:moveTo>
                  <a:pt x="336829" y="23113"/>
                </a:moveTo>
                <a:lnTo>
                  <a:pt x="310921" y="23113"/>
                </a:lnTo>
                <a:lnTo>
                  <a:pt x="310896" y="49022"/>
                </a:lnTo>
                <a:lnTo>
                  <a:pt x="336803" y="49022"/>
                </a:lnTo>
                <a:lnTo>
                  <a:pt x="336829" y="23113"/>
                </a:lnTo>
                <a:close/>
              </a:path>
              <a:path h="78105" w="3329304">
                <a:moveTo>
                  <a:pt x="388645" y="23240"/>
                </a:moveTo>
                <a:lnTo>
                  <a:pt x="362737" y="23240"/>
                </a:lnTo>
                <a:lnTo>
                  <a:pt x="362712" y="49149"/>
                </a:lnTo>
                <a:lnTo>
                  <a:pt x="388619" y="49149"/>
                </a:lnTo>
                <a:lnTo>
                  <a:pt x="388645" y="23240"/>
                </a:lnTo>
                <a:close/>
              </a:path>
              <a:path h="78105" w="3329304">
                <a:moveTo>
                  <a:pt x="440461" y="23240"/>
                </a:moveTo>
                <a:lnTo>
                  <a:pt x="414553" y="23240"/>
                </a:lnTo>
                <a:lnTo>
                  <a:pt x="414528" y="49149"/>
                </a:lnTo>
                <a:lnTo>
                  <a:pt x="440435" y="49149"/>
                </a:lnTo>
                <a:lnTo>
                  <a:pt x="440461" y="23240"/>
                </a:lnTo>
                <a:close/>
              </a:path>
              <a:path h="78105" w="3329304">
                <a:moveTo>
                  <a:pt x="466369" y="23240"/>
                </a:moveTo>
                <a:lnTo>
                  <a:pt x="466344" y="49149"/>
                </a:lnTo>
                <a:lnTo>
                  <a:pt x="492252" y="49275"/>
                </a:lnTo>
                <a:lnTo>
                  <a:pt x="492277" y="23367"/>
                </a:lnTo>
                <a:lnTo>
                  <a:pt x="466369" y="23240"/>
                </a:lnTo>
                <a:close/>
              </a:path>
              <a:path h="78105" w="3329304">
                <a:moveTo>
                  <a:pt x="544093" y="23367"/>
                </a:moveTo>
                <a:lnTo>
                  <a:pt x="518185" y="23367"/>
                </a:lnTo>
                <a:lnTo>
                  <a:pt x="518159" y="49275"/>
                </a:lnTo>
                <a:lnTo>
                  <a:pt x="544068" y="49275"/>
                </a:lnTo>
                <a:lnTo>
                  <a:pt x="544093" y="23367"/>
                </a:lnTo>
                <a:close/>
              </a:path>
              <a:path h="78105" w="3329304">
                <a:moveTo>
                  <a:pt x="595909" y="23367"/>
                </a:moveTo>
                <a:lnTo>
                  <a:pt x="570001" y="23367"/>
                </a:lnTo>
                <a:lnTo>
                  <a:pt x="569976" y="49275"/>
                </a:lnTo>
                <a:lnTo>
                  <a:pt x="595884" y="49275"/>
                </a:lnTo>
                <a:lnTo>
                  <a:pt x="595909" y="23367"/>
                </a:lnTo>
                <a:close/>
              </a:path>
              <a:path h="78105" w="3329304">
                <a:moveTo>
                  <a:pt x="647725" y="23495"/>
                </a:moveTo>
                <a:lnTo>
                  <a:pt x="621817" y="23495"/>
                </a:lnTo>
                <a:lnTo>
                  <a:pt x="621791" y="49402"/>
                </a:lnTo>
                <a:lnTo>
                  <a:pt x="647700" y="49402"/>
                </a:lnTo>
                <a:lnTo>
                  <a:pt x="647725" y="23495"/>
                </a:lnTo>
                <a:close/>
              </a:path>
              <a:path h="78105" w="3329304">
                <a:moveTo>
                  <a:pt x="699541" y="23495"/>
                </a:moveTo>
                <a:lnTo>
                  <a:pt x="673633" y="23495"/>
                </a:lnTo>
                <a:lnTo>
                  <a:pt x="673607" y="49402"/>
                </a:lnTo>
                <a:lnTo>
                  <a:pt x="699516" y="49402"/>
                </a:lnTo>
                <a:lnTo>
                  <a:pt x="699541" y="23495"/>
                </a:lnTo>
                <a:close/>
              </a:path>
              <a:path h="78105" w="3329304">
                <a:moveTo>
                  <a:pt x="751344" y="23495"/>
                </a:moveTo>
                <a:lnTo>
                  <a:pt x="725449" y="23495"/>
                </a:lnTo>
                <a:lnTo>
                  <a:pt x="725424" y="49402"/>
                </a:lnTo>
                <a:lnTo>
                  <a:pt x="751344" y="49402"/>
                </a:lnTo>
                <a:lnTo>
                  <a:pt x="751344" y="23495"/>
                </a:lnTo>
                <a:close/>
              </a:path>
              <a:path h="78105" w="3329304">
                <a:moveTo>
                  <a:pt x="803160" y="23622"/>
                </a:moveTo>
                <a:lnTo>
                  <a:pt x="777252" y="23622"/>
                </a:lnTo>
                <a:lnTo>
                  <a:pt x="777252" y="49529"/>
                </a:lnTo>
                <a:lnTo>
                  <a:pt x="803160" y="49529"/>
                </a:lnTo>
                <a:lnTo>
                  <a:pt x="803160" y="23622"/>
                </a:lnTo>
                <a:close/>
              </a:path>
              <a:path h="78105" w="3329304">
                <a:moveTo>
                  <a:pt x="854976" y="23622"/>
                </a:moveTo>
                <a:lnTo>
                  <a:pt x="829068" y="23622"/>
                </a:lnTo>
                <a:lnTo>
                  <a:pt x="829068" y="49529"/>
                </a:lnTo>
                <a:lnTo>
                  <a:pt x="854976" y="49529"/>
                </a:lnTo>
                <a:lnTo>
                  <a:pt x="854976" y="23622"/>
                </a:lnTo>
                <a:close/>
              </a:path>
              <a:path h="78105" w="3329304">
                <a:moveTo>
                  <a:pt x="880884" y="23622"/>
                </a:moveTo>
                <a:lnTo>
                  <a:pt x="880884" y="49529"/>
                </a:lnTo>
                <a:lnTo>
                  <a:pt x="906792" y="49657"/>
                </a:lnTo>
                <a:lnTo>
                  <a:pt x="906792" y="23749"/>
                </a:lnTo>
                <a:lnTo>
                  <a:pt x="880884" y="23622"/>
                </a:lnTo>
                <a:close/>
              </a:path>
              <a:path h="78105" w="3329304">
                <a:moveTo>
                  <a:pt x="958608" y="23749"/>
                </a:moveTo>
                <a:lnTo>
                  <a:pt x="932700" y="23749"/>
                </a:lnTo>
                <a:lnTo>
                  <a:pt x="932700" y="49657"/>
                </a:lnTo>
                <a:lnTo>
                  <a:pt x="958608" y="49657"/>
                </a:lnTo>
                <a:lnTo>
                  <a:pt x="958608" y="23749"/>
                </a:lnTo>
                <a:close/>
              </a:path>
              <a:path h="78105" w="3329304">
                <a:moveTo>
                  <a:pt x="1010424" y="23749"/>
                </a:moveTo>
                <a:lnTo>
                  <a:pt x="984516" y="23749"/>
                </a:lnTo>
                <a:lnTo>
                  <a:pt x="984516" y="49657"/>
                </a:lnTo>
                <a:lnTo>
                  <a:pt x="1010424" y="49657"/>
                </a:lnTo>
                <a:lnTo>
                  <a:pt x="1010424" y="23749"/>
                </a:lnTo>
                <a:close/>
              </a:path>
              <a:path h="78105" w="3329304">
                <a:moveTo>
                  <a:pt x="1062240" y="23875"/>
                </a:moveTo>
                <a:lnTo>
                  <a:pt x="1036332" y="23875"/>
                </a:lnTo>
                <a:lnTo>
                  <a:pt x="1036332" y="49784"/>
                </a:lnTo>
                <a:lnTo>
                  <a:pt x="1062240" y="49784"/>
                </a:lnTo>
                <a:lnTo>
                  <a:pt x="1062240" y="23875"/>
                </a:lnTo>
                <a:close/>
              </a:path>
              <a:path h="78105" w="3329304">
                <a:moveTo>
                  <a:pt x="1114056" y="23875"/>
                </a:moveTo>
                <a:lnTo>
                  <a:pt x="1088148" y="23875"/>
                </a:lnTo>
                <a:lnTo>
                  <a:pt x="1088148" y="49784"/>
                </a:lnTo>
                <a:lnTo>
                  <a:pt x="1114056" y="49784"/>
                </a:lnTo>
                <a:lnTo>
                  <a:pt x="1114056" y="23875"/>
                </a:lnTo>
                <a:close/>
              </a:path>
              <a:path h="78105" w="3329304">
                <a:moveTo>
                  <a:pt x="1165872" y="23875"/>
                </a:moveTo>
                <a:lnTo>
                  <a:pt x="1139964" y="23875"/>
                </a:lnTo>
                <a:lnTo>
                  <a:pt x="1139964" y="49784"/>
                </a:lnTo>
                <a:lnTo>
                  <a:pt x="1165872" y="49784"/>
                </a:lnTo>
                <a:lnTo>
                  <a:pt x="1165872" y="23875"/>
                </a:lnTo>
                <a:close/>
              </a:path>
              <a:path h="78105" w="3329304">
                <a:moveTo>
                  <a:pt x="1217688" y="24002"/>
                </a:moveTo>
                <a:lnTo>
                  <a:pt x="1191780" y="24002"/>
                </a:lnTo>
                <a:lnTo>
                  <a:pt x="1191780" y="49911"/>
                </a:lnTo>
                <a:lnTo>
                  <a:pt x="1217688" y="49911"/>
                </a:lnTo>
                <a:lnTo>
                  <a:pt x="1217688" y="24002"/>
                </a:lnTo>
                <a:close/>
              </a:path>
              <a:path h="78105" w="3329304">
                <a:moveTo>
                  <a:pt x="1269504" y="24002"/>
                </a:moveTo>
                <a:lnTo>
                  <a:pt x="1243596" y="24002"/>
                </a:lnTo>
                <a:lnTo>
                  <a:pt x="1243596" y="49911"/>
                </a:lnTo>
                <a:lnTo>
                  <a:pt x="1269504" y="49911"/>
                </a:lnTo>
                <a:lnTo>
                  <a:pt x="1269504" y="24002"/>
                </a:lnTo>
                <a:close/>
              </a:path>
              <a:path h="78105" w="3329304">
                <a:moveTo>
                  <a:pt x="1295412" y="24002"/>
                </a:moveTo>
                <a:lnTo>
                  <a:pt x="1295412" y="49911"/>
                </a:lnTo>
                <a:lnTo>
                  <a:pt x="1321320" y="50037"/>
                </a:lnTo>
                <a:lnTo>
                  <a:pt x="1321320" y="24129"/>
                </a:lnTo>
                <a:lnTo>
                  <a:pt x="1295412" y="24002"/>
                </a:lnTo>
                <a:close/>
              </a:path>
              <a:path h="78105" w="3329304">
                <a:moveTo>
                  <a:pt x="1373136" y="24129"/>
                </a:moveTo>
                <a:lnTo>
                  <a:pt x="1347228" y="24129"/>
                </a:lnTo>
                <a:lnTo>
                  <a:pt x="1347228" y="50037"/>
                </a:lnTo>
                <a:lnTo>
                  <a:pt x="1373136" y="50037"/>
                </a:lnTo>
                <a:lnTo>
                  <a:pt x="1373136" y="24129"/>
                </a:lnTo>
                <a:close/>
              </a:path>
              <a:path h="78105" w="3329304">
                <a:moveTo>
                  <a:pt x="1424952" y="24129"/>
                </a:moveTo>
                <a:lnTo>
                  <a:pt x="1399044" y="24129"/>
                </a:lnTo>
                <a:lnTo>
                  <a:pt x="1399044" y="50037"/>
                </a:lnTo>
                <a:lnTo>
                  <a:pt x="1424952" y="50037"/>
                </a:lnTo>
                <a:lnTo>
                  <a:pt x="1424952" y="24129"/>
                </a:lnTo>
                <a:close/>
              </a:path>
              <a:path h="78105" w="3329304">
                <a:moveTo>
                  <a:pt x="1476768" y="24257"/>
                </a:moveTo>
                <a:lnTo>
                  <a:pt x="1450860" y="24257"/>
                </a:lnTo>
                <a:lnTo>
                  <a:pt x="1450860" y="50164"/>
                </a:lnTo>
                <a:lnTo>
                  <a:pt x="1476768" y="50164"/>
                </a:lnTo>
                <a:lnTo>
                  <a:pt x="1476768" y="24257"/>
                </a:lnTo>
                <a:close/>
              </a:path>
              <a:path h="78105" w="3329304">
                <a:moveTo>
                  <a:pt x="1528584" y="24257"/>
                </a:moveTo>
                <a:lnTo>
                  <a:pt x="1502676" y="24257"/>
                </a:lnTo>
                <a:lnTo>
                  <a:pt x="1502676" y="50164"/>
                </a:lnTo>
                <a:lnTo>
                  <a:pt x="1528584" y="50164"/>
                </a:lnTo>
                <a:lnTo>
                  <a:pt x="1528584" y="24257"/>
                </a:lnTo>
                <a:close/>
              </a:path>
              <a:path h="78105" w="3329304">
                <a:moveTo>
                  <a:pt x="1554492" y="24257"/>
                </a:moveTo>
                <a:lnTo>
                  <a:pt x="1554492" y="50164"/>
                </a:lnTo>
                <a:lnTo>
                  <a:pt x="1580400" y="50291"/>
                </a:lnTo>
                <a:lnTo>
                  <a:pt x="1580400" y="24384"/>
                </a:lnTo>
                <a:lnTo>
                  <a:pt x="1554492" y="24257"/>
                </a:lnTo>
                <a:close/>
              </a:path>
              <a:path h="78105" w="3329304">
                <a:moveTo>
                  <a:pt x="1632216" y="24384"/>
                </a:moveTo>
                <a:lnTo>
                  <a:pt x="1606308" y="24384"/>
                </a:lnTo>
                <a:lnTo>
                  <a:pt x="1606308" y="50291"/>
                </a:lnTo>
                <a:lnTo>
                  <a:pt x="1632216" y="50291"/>
                </a:lnTo>
                <a:lnTo>
                  <a:pt x="1632216" y="24384"/>
                </a:lnTo>
                <a:close/>
              </a:path>
              <a:path h="78105" w="3329304">
                <a:moveTo>
                  <a:pt x="1684032" y="24384"/>
                </a:moveTo>
                <a:lnTo>
                  <a:pt x="1658124" y="24384"/>
                </a:lnTo>
                <a:lnTo>
                  <a:pt x="1658124" y="50291"/>
                </a:lnTo>
                <a:lnTo>
                  <a:pt x="1684032" y="50291"/>
                </a:lnTo>
                <a:lnTo>
                  <a:pt x="1684032" y="24384"/>
                </a:lnTo>
                <a:close/>
              </a:path>
              <a:path h="78105" w="3329304">
                <a:moveTo>
                  <a:pt x="1709940" y="24384"/>
                </a:moveTo>
                <a:lnTo>
                  <a:pt x="1709940" y="50291"/>
                </a:lnTo>
                <a:lnTo>
                  <a:pt x="1735848" y="50418"/>
                </a:lnTo>
                <a:lnTo>
                  <a:pt x="1735848" y="24511"/>
                </a:lnTo>
                <a:lnTo>
                  <a:pt x="1709940" y="24384"/>
                </a:lnTo>
                <a:close/>
              </a:path>
              <a:path h="78105" w="3329304">
                <a:moveTo>
                  <a:pt x="1787664" y="24511"/>
                </a:moveTo>
                <a:lnTo>
                  <a:pt x="1761756" y="24511"/>
                </a:lnTo>
                <a:lnTo>
                  <a:pt x="1761756" y="50418"/>
                </a:lnTo>
                <a:lnTo>
                  <a:pt x="1787664" y="50418"/>
                </a:lnTo>
                <a:lnTo>
                  <a:pt x="1787664" y="24511"/>
                </a:lnTo>
                <a:close/>
              </a:path>
              <a:path h="78105" w="3329304">
                <a:moveTo>
                  <a:pt x="1839480" y="24511"/>
                </a:moveTo>
                <a:lnTo>
                  <a:pt x="1813572" y="24511"/>
                </a:lnTo>
                <a:lnTo>
                  <a:pt x="1813572" y="50418"/>
                </a:lnTo>
                <a:lnTo>
                  <a:pt x="1839480" y="50418"/>
                </a:lnTo>
                <a:lnTo>
                  <a:pt x="1839480" y="24511"/>
                </a:lnTo>
                <a:close/>
              </a:path>
              <a:path h="78105" w="3329304">
                <a:moveTo>
                  <a:pt x="1891296" y="24637"/>
                </a:moveTo>
                <a:lnTo>
                  <a:pt x="1865388" y="24637"/>
                </a:lnTo>
                <a:lnTo>
                  <a:pt x="1865388" y="50546"/>
                </a:lnTo>
                <a:lnTo>
                  <a:pt x="1891296" y="50546"/>
                </a:lnTo>
                <a:lnTo>
                  <a:pt x="1891296" y="24637"/>
                </a:lnTo>
                <a:close/>
              </a:path>
              <a:path h="78105" w="3329304">
                <a:moveTo>
                  <a:pt x="1943112" y="24637"/>
                </a:moveTo>
                <a:lnTo>
                  <a:pt x="1917204" y="24637"/>
                </a:lnTo>
                <a:lnTo>
                  <a:pt x="1917204" y="50546"/>
                </a:lnTo>
                <a:lnTo>
                  <a:pt x="1943112" y="50546"/>
                </a:lnTo>
                <a:lnTo>
                  <a:pt x="1943112" y="24637"/>
                </a:lnTo>
                <a:close/>
              </a:path>
              <a:path h="78105" w="3329304">
                <a:moveTo>
                  <a:pt x="1969020" y="24637"/>
                </a:moveTo>
                <a:lnTo>
                  <a:pt x="1969020" y="50546"/>
                </a:lnTo>
                <a:lnTo>
                  <a:pt x="1994928" y="50673"/>
                </a:lnTo>
                <a:lnTo>
                  <a:pt x="1994928" y="24764"/>
                </a:lnTo>
                <a:lnTo>
                  <a:pt x="1969020" y="24637"/>
                </a:lnTo>
                <a:close/>
              </a:path>
              <a:path h="78105" w="3329304">
                <a:moveTo>
                  <a:pt x="2046744" y="24764"/>
                </a:moveTo>
                <a:lnTo>
                  <a:pt x="2020836" y="24764"/>
                </a:lnTo>
                <a:lnTo>
                  <a:pt x="2020836" y="50673"/>
                </a:lnTo>
                <a:lnTo>
                  <a:pt x="2046744" y="50673"/>
                </a:lnTo>
                <a:lnTo>
                  <a:pt x="2046744" y="24764"/>
                </a:lnTo>
                <a:close/>
              </a:path>
              <a:path h="78105" w="3329304">
                <a:moveTo>
                  <a:pt x="2098560" y="24764"/>
                </a:moveTo>
                <a:lnTo>
                  <a:pt x="2072652" y="24764"/>
                </a:lnTo>
                <a:lnTo>
                  <a:pt x="2072652" y="50673"/>
                </a:lnTo>
                <a:lnTo>
                  <a:pt x="2098560" y="50673"/>
                </a:lnTo>
                <a:lnTo>
                  <a:pt x="2098560" y="24764"/>
                </a:lnTo>
                <a:close/>
              </a:path>
              <a:path h="78105" w="3329304">
                <a:moveTo>
                  <a:pt x="2124468" y="24764"/>
                </a:moveTo>
                <a:lnTo>
                  <a:pt x="2124468" y="50673"/>
                </a:lnTo>
                <a:lnTo>
                  <a:pt x="2150376" y="50800"/>
                </a:lnTo>
                <a:lnTo>
                  <a:pt x="2150376" y="24891"/>
                </a:lnTo>
                <a:lnTo>
                  <a:pt x="2124468" y="24764"/>
                </a:lnTo>
                <a:close/>
              </a:path>
              <a:path h="78105" w="3329304">
                <a:moveTo>
                  <a:pt x="2202192" y="24891"/>
                </a:moveTo>
                <a:lnTo>
                  <a:pt x="2176284" y="24891"/>
                </a:lnTo>
                <a:lnTo>
                  <a:pt x="2176284" y="50800"/>
                </a:lnTo>
                <a:lnTo>
                  <a:pt x="2202192" y="50800"/>
                </a:lnTo>
                <a:lnTo>
                  <a:pt x="2202192" y="24891"/>
                </a:lnTo>
                <a:close/>
              </a:path>
              <a:path h="78105" w="3329304">
                <a:moveTo>
                  <a:pt x="2254008" y="24891"/>
                </a:moveTo>
                <a:lnTo>
                  <a:pt x="2228100" y="24891"/>
                </a:lnTo>
                <a:lnTo>
                  <a:pt x="2228100" y="50800"/>
                </a:lnTo>
                <a:lnTo>
                  <a:pt x="2254008" y="50800"/>
                </a:lnTo>
                <a:lnTo>
                  <a:pt x="2254008" y="24891"/>
                </a:lnTo>
                <a:close/>
              </a:path>
              <a:path h="78105" w="3329304">
                <a:moveTo>
                  <a:pt x="2305824" y="25018"/>
                </a:moveTo>
                <a:lnTo>
                  <a:pt x="2279916" y="25018"/>
                </a:lnTo>
                <a:lnTo>
                  <a:pt x="2279916" y="50926"/>
                </a:lnTo>
                <a:lnTo>
                  <a:pt x="2305824" y="50926"/>
                </a:lnTo>
                <a:lnTo>
                  <a:pt x="2305824" y="25018"/>
                </a:lnTo>
                <a:close/>
              </a:path>
              <a:path h="78105" w="3329304">
                <a:moveTo>
                  <a:pt x="2357640" y="25018"/>
                </a:moveTo>
                <a:lnTo>
                  <a:pt x="2331732" y="25018"/>
                </a:lnTo>
                <a:lnTo>
                  <a:pt x="2331732" y="50926"/>
                </a:lnTo>
                <a:lnTo>
                  <a:pt x="2357640" y="50926"/>
                </a:lnTo>
                <a:lnTo>
                  <a:pt x="2357640" y="25018"/>
                </a:lnTo>
                <a:close/>
              </a:path>
              <a:path h="78105" w="3329304">
                <a:moveTo>
                  <a:pt x="2383548" y="25018"/>
                </a:moveTo>
                <a:lnTo>
                  <a:pt x="2383548" y="50926"/>
                </a:lnTo>
                <a:lnTo>
                  <a:pt x="2409456" y="51053"/>
                </a:lnTo>
                <a:lnTo>
                  <a:pt x="2409456" y="25146"/>
                </a:lnTo>
                <a:lnTo>
                  <a:pt x="2383548" y="25018"/>
                </a:lnTo>
                <a:close/>
              </a:path>
              <a:path h="78105" w="3329304">
                <a:moveTo>
                  <a:pt x="2461272" y="25146"/>
                </a:moveTo>
                <a:lnTo>
                  <a:pt x="2435364" y="25146"/>
                </a:lnTo>
                <a:lnTo>
                  <a:pt x="2435364" y="51053"/>
                </a:lnTo>
                <a:lnTo>
                  <a:pt x="2461272" y="51053"/>
                </a:lnTo>
                <a:lnTo>
                  <a:pt x="2461272" y="25146"/>
                </a:lnTo>
                <a:close/>
              </a:path>
              <a:path h="78105" w="3329304">
                <a:moveTo>
                  <a:pt x="2513088" y="25146"/>
                </a:moveTo>
                <a:lnTo>
                  <a:pt x="2487180" y="25146"/>
                </a:lnTo>
                <a:lnTo>
                  <a:pt x="2487180" y="51053"/>
                </a:lnTo>
                <a:lnTo>
                  <a:pt x="2513088" y="51053"/>
                </a:lnTo>
                <a:lnTo>
                  <a:pt x="2513088" y="25146"/>
                </a:lnTo>
                <a:close/>
              </a:path>
              <a:path h="78105" w="3329304">
                <a:moveTo>
                  <a:pt x="2564904" y="25273"/>
                </a:moveTo>
                <a:lnTo>
                  <a:pt x="2538996" y="25273"/>
                </a:lnTo>
                <a:lnTo>
                  <a:pt x="2538996" y="51180"/>
                </a:lnTo>
                <a:lnTo>
                  <a:pt x="2564904" y="51180"/>
                </a:lnTo>
                <a:lnTo>
                  <a:pt x="2564904" y="25273"/>
                </a:lnTo>
                <a:close/>
              </a:path>
              <a:path h="78105" w="3329304">
                <a:moveTo>
                  <a:pt x="2616720" y="25273"/>
                </a:moveTo>
                <a:lnTo>
                  <a:pt x="2590812" y="25273"/>
                </a:lnTo>
                <a:lnTo>
                  <a:pt x="2590812" y="51180"/>
                </a:lnTo>
                <a:lnTo>
                  <a:pt x="2616720" y="51180"/>
                </a:lnTo>
                <a:lnTo>
                  <a:pt x="2616720" y="25273"/>
                </a:lnTo>
                <a:close/>
              </a:path>
              <a:path h="78105" w="3329304">
                <a:moveTo>
                  <a:pt x="2668536" y="25273"/>
                </a:moveTo>
                <a:lnTo>
                  <a:pt x="2642628" y="25273"/>
                </a:lnTo>
                <a:lnTo>
                  <a:pt x="2642628" y="51180"/>
                </a:lnTo>
                <a:lnTo>
                  <a:pt x="2668536" y="51180"/>
                </a:lnTo>
                <a:lnTo>
                  <a:pt x="2668536" y="25273"/>
                </a:lnTo>
                <a:close/>
              </a:path>
              <a:path h="78105" w="3329304">
                <a:moveTo>
                  <a:pt x="2720352" y="25400"/>
                </a:moveTo>
                <a:lnTo>
                  <a:pt x="2694444" y="25400"/>
                </a:lnTo>
                <a:lnTo>
                  <a:pt x="2694444" y="51308"/>
                </a:lnTo>
                <a:lnTo>
                  <a:pt x="2720352" y="51308"/>
                </a:lnTo>
                <a:lnTo>
                  <a:pt x="2720352" y="25400"/>
                </a:lnTo>
                <a:close/>
              </a:path>
              <a:path h="78105" w="3329304">
                <a:moveTo>
                  <a:pt x="2772168" y="25400"/>
                </a:moveTo>
                <a:lnTo>
                  <a:pt x="2746260" y="25400"/>
                </a:lnTo>
                <a:lnTo>
                  <a:pt x="2746260" y="51308"/>
                </a:lnTo>
                <a:lnTo>
                  <a:pt x="2772168" y="51308"/>
                </a:lnTo>
                <a:lnTo>
                  <a:pt x="2772168" y="25400"/>
                </a:lnTo>
                <a:close/>
              </a:path>
              <a:path h="78105" w="3329304">
                <a:moveTo>
                  <a:pt x="2798076" y="25400"/>
                </a:moveTo>
                <a:lnTo>
                  <a:pt x="2798076" y="51308"/>
                </a:lnTo>
                <a:lnTo>
                  <a:pt x="2823984" y="51435"/>
                </a:lnTo>
                <a:lnTo>
                  <a:pt x="2823984" y="25526"/>
                </a:lnTo>
                <a:lnTo>
                  <a:pt x="2798076" y="25400"/>
                </a:lnTo>
                <a:close/>
              </a:path>
              <a:path h="78105" w="3329304">
                <a:moveTo>
                  <a:pt x="2875800" y="25526"/>
                </a:moveTo>
                <a:lnTo>
                  <a:pt x="2849892" y="25526"/>
                </a:lnTo>
                <a:lnTo>
                  <a:pt x="2849892" y="51435"/>
                </a:lnTo>
                <a:lnTo>
                  <a:pt x="2875800" y="51435"/>
                </a:lnTo>
                <a:lnTo>
                  <a:pt x="2875800" y="25526"/>
                </a:lnTo>
                <a:close/>
              </a:path>
              <a:path h="78105" w="3329304">
                <a:moveTo>
                  <a:pt x="2927616" y="25526"/>
                </a:moveTo>
                <a:lnTo>
                  <a:pt x="2901708" y="25526"/>
                </a:lnTo>
                <a:lnTo>
                  <a:pt x="2901708" y="51435"/>
                </a:lnTo>
                <a:lnTo>
                  <a:pt x="2927616" y="51435"/>
                </a:lnTo>
                <a:lnTo>
                  <a:pt x="2927616" y="25526"/>
                </a:lnTo>
                <a:close/>
              </a:path>
              <a:path h="78105" w="3329304">
                <a:moveTo>
                  <a:pt x="2979432" y="25653"/>
                </a:moveTo>
                <a:lnTo>
                  <a:pt x="2953524" y="25653"/>
                </a:lnTo>
                <a:lnTo>
                  <a:pt x="2953524" y="51562"/>
                </a:lnTo>
                <a:lnTo>
                  <a:pt x="2979432" y="51562"/>
                </a:lnTo>
                <a:lnTo>
                  <a:pt x="2979432" y="25653"/>
                </a:lnTo>
                <a:close/>
              </a:path>
              <a:path h="78105" w="3329304">
                <a:moveTo>
                  <a:pt x="3031248" y="25653"/>
                </a:moveTo>
                <a:lnTo>
                  <a:pt x="3005340" y="25653"/>
                </a:lnTo>
                <a:lnTo>
                  <a:pt x="3005340" y="51562"/>
                </a:lnTo>
                <a:lnTo>
                  <a:pt x="3031248" y="51562"/>
                </a:lnTo>
                <a:lnTo>
                  <a:pt x="3031248" y="25653"/>
                </a:lnTo>
                <a:close/>
              </a:path>
              <a:path h="78105" w="3329304">
                <a:moveTo>
                  <a:pt x="3083064" y="25653"/>
                </a:moveTo>
                <a:lnTo>
                  <a:pt x="3057156" y="25653"/>
                </a:lnTo>
                <a:lnTo>
                  <a:pt x="3057156" y="51562"/>
                </a:lnTo>
                <a:lnTo>
                  <a:pt x="3083064" y="51562"/>
                </a:lnTo>
                <a:lnTo>
                  <a:pt x="3083064" y="25653"/>
                </a:lnTo>
                <a:close/>
              </a:path>
              <a:path h="78105" w="3329304">
                <a:moveTo>
                  <a:pt x="3134880" y="25780"/>
                </a:moveTo>
                <a:lnTo>
                  <a:pt x="3108972" y="25780"/>
                </a:lnTo>
                <a:lnTo>
                  <a:pt x="3108972" y="51688"/>
                </a:lnTo>
                <a:lnTo>
                  <a:pt x="3134880" y="51688"/>
                </a:lnTo>
                <a:lnTo>
                  <a:pt x="3134880" y="25780"/>
                </a:lnTo>
                <a:close/>
              </a:path>
              <a:path h="78105" w="3329304">
                <a:moveTo>
                  <a:pt x="3186696" y="25780"/>
                </a:moveTo>
                <a:lnTo>
                  <a:pt x="3160788" y="25780"/>
                </a:lnTo>
                <a:lnTo>
                  <a:pt x="3160788" y="51688"/>
                </a:lnTo>
                <a:lnTo>
                  <a:pt x="3186696" y="51688"/>
                </a:lnTo>
                <a:lnTo>
                  <a:pt x="3186696" y="25780"/>
                </a:lnTo>
                <a:close/>
              </a:path>
              <a:path h="78105" w="3329304">
                <a:moveTo>
                  <a:pt x="3212604" y="25780"/>
                </a:moveTo>
                <a:lnTo>
                  <a:pt x="3212604" y="51688"/>
                </a:lnTo>
                <a:lnTo>
                  <a:pt x="3238512" y="51815"/>
                </a:lnTo>
                <a:lnTo>
                  <a:pt x="3238512" y="25908"/>
                </a:lnTo>
                <a:lnTo>
                  <a:pt x="3212604" y="25780"/>
                </a:lnTo>
                <a:close/>
              </a:path>
              <a:path h="78105" w="3329304">
                <a:moveTo>
                  <a:pt x="3290328" y="0"/>
                </a:moveTo>
                <a:lnTo>
                  <a:pt x="3275201" y="3053"/>
                </a:lnTo>
                <a:lnTo>
                  <a:pt x="3262849" y="11382"/>
                </a:lnTo>
                <a:lnTo>
                  <a:pt x="3254520" y="23735"/>
                </a:lnTo>
                <a:lnTo>
                  <a:pt x="3251466" y="38862"/>
                </a:lnTo>
                <a:lnTo>
                  <a:pt x="3254520" y="53988"/>
                </a:lnTo>
                <a:lnTo>
                  <a:pt x="3262849" y="66341"/>
                </a:lnTo>
                <a:lnTo>
                  <a:pt x="3275201" y="74670"/>
                </a:lnTo>
                <a:lnTo>
                  <a:pt x="3290328" y="77724"/>
                </a:lnTo>
                <a:lnTo>
                  <a:pt x="3305455" y="74670"/>
                </a:lnTo>
                <a:lnTo>
                  <a:pt x="3317808" y="66341"/>
                </a:lnTo>
                <a:lnTo>
                  <a:pt x="3326136" y="53988"/>
                </a:lnTo>
                <a:lnTo>
                  <a:pt x="3326575" y="51815"/>
                </a:lnTo>
                <a:lnTo>
                  <a:pt x="3264420" y="51815"/>
                </a:lnTo>
                <a:lnTo>
                  <a:pt x="3264420" y="25908"/>
                </a:lnTo>
                <a:lnTo>
                  <a:pt x="3326575" y="25908"/>
                </a:lnTo>
                <a:lnTo>
                  <a:pt x="3326136" y="23735"/>
                </a:lnTo>
                <a:lnTo>
                  <a:pt x="3317808" y="11382"/>
                </a:lnTo>
                <a:lnTo>
                  <a:pt x="3305455" y="3053"/>
                </a:lnTo>
                <a:lnTo>
                  <a:pt x="3290328" y="0"/>
                </a:lnTo>
                <a:close/>
              </a:path>
              <a:path h="78105" w="3329304">
                <a:moveTo>
                  <a:pt x="3290328" y="25908"/>
                </a:moveTo>
                <a:lnTo>
                  <a:pt x="3264420" y="25908"/>
                </a:lnTo>
                <a:lnTo>
                  <a:pt x="3264420" y="51815"/>
                </a:lnTo>
                <a:lnTo>
                  <a:pt x="3290328" y="51815"/>
                </a:lnTo>
                <a:lnTo>
                  <a:pt x="3290328" y="25908"/>
                </a:lnTo>
                <a:close/>
              </a:path>
              <a:path h="78105" w="3329304">
                <a:moveTo>
                  <a:pt x="3326575" y="25908"/>
                </a:moveTo>
                <a:lnTo>
                  <a:pt x="3290328" y="25908"/>
                </a:lnTo>
                <a:lnTo>
                  <a:pt x="3290328" y="51815"/>
                </a:lnTo>
                <a:lnTo>
                  <a:pt x="3326575" y="51815"/>
                </a:lnTo>
                <a:lnTo>
                  <a:pt x="3329190" y="38862"/>
                </a:lnTo>
                <a:lnTo>
                  <a:pt x="3326575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3268" y="1405890"/>
            <a:ext cx="3707129" cy="29972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Pelaksanaan</a:t>
            </a:r>
            <a:r>
              <a:rPr b="1" dirty="0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Perkuliahan</a:t>
            </a:r>
            <a:r>
              <a:rPr b="1" dirty="0" spc="-10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z="1800">
                <a:solidFill>
                  <a:srgbClr val="16165D"/>
                </a:solidFill>
                <a:latin typeface="Arial"/>
                <a:cs typeface="Arial"/>
              </a:rPr>
              <a:t>di</a:t>
            </a:r>
            <a:r>
              <a:rPr b="1" dirty="0" spc="-15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Kelas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4715" y="2999613"/>
            <a:ext cx="931544" cy="48260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25" sz="300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dirty="0" sz="300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dirty="0" spc="5" sz="3000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dirty="0" sz="3000">
                <a:solidFill>
                  <a:srgbClr val="FFFFFF"/>
                </a:solidFill>
                <a:latin typeface="Verdana"/>
                <a:cs typeface="Verdana"/>
              </a:rPr>
              <a:t>at</a:t>
            </a:r>
            <a:endParaRPr sz="3000">
              <a:latin typeface="Verdana"/>
              <a:cs typeface="Verdana"/>
            </a:endParaRPr>
          </a:p>
        </p:txBody>
      </p:sp>
      <p:pic>
        <p:nvPicPr>
          <p:cNvPr id="7" name="object 7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1964435" y="2148839"/>
            <a:ext cx="4317492" cy="151485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151126" y="2702179"/>
            <a:ext cx="3120390" cy="33083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indent="-228600" marL="241300">
              <a:lnSpc>
                <a:spcPct val="100000"/>
              </a:lnSpc>
              <a:spcBef>
                <a:spcPts val="105"/>
              </a:spcBef>
              <a:buFont typeface="Verdana"/>
              <a:buChar char="•"/>
              <a:tabLst>
                <a:tab algn="l" pos="241300"/>
              </a:tabLst>
            </a:pP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Maksimum</a:t>
            </a:r>
            <a:r>
              <a:rPr b="1" dirty="0" spc="-6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15</a:t>
            </a:r>
            <a:r>
              <a:rPr b="1" dirty="0" spc="-35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Menit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9" name="object 9"/>
          <p:cNvPicPr/>
          <p:nvPr/>
        </p:nvPicPr>
        <p:blipFill>
          <a:blip cstate="print" r:embed="rId3"/>
          <a:stretch>
            <a:fillRect/>
          </a:stretch>
        </p:blipFill>
        <p:spPr>
          <a:xfrm>
            <a:off x="297179" y="4027932"/>
            <a:ext cx="1926336" cy="2287524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58495" y="4887925"/>
            <a:ext cx="1402080" cy="483234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 sz="3000">
                <a:solidFill>
                  <a:srgbClr val="FFFFFF"/>
                </a:solidFill>
                <a:latin typeface="Verdana"/>
                <a:cs typeface="Verdana"/>
              </a:rPr>
              <a:t>Gadget</a:t>
            </a:r>
            <a:endParaRPr sz="3000">
              <a:latin typeface="Verdana"/>
              <a:cs typeface="Verdana"/>
            </a:endParaRPr>
          </a:p>
        </p:txBody>
      </p:sp>
      <p:pic>
        <p:nvPicPr>
          <p:cNvPr id="11" name="object 11"/>
          <p:cNvPicPr/>
          <p:nvPr/>
        </p:nvPicPr>
        <p:blipFill>
          <a:blip cstate="print" r:embed="rId4"/>
          <a:stretch>
            <a:fillRect/>
          </a:stretch>
        </p:blipFill>
        <p:spPr>
          <a:xfrm>
            <a:off x="1964435" y="4037076"/>
            <a:ext cx="4366260" cy="1514856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2151126" y="4409668"/>
            <a:ext cx="3993515" cy="675005"/>
          </a:xfrm>
          <a:prstGeom prst="rect">
            <a:avLst/>
          </a:prstGeom>
        </p:spPr>
        <p:txBody>
          <a:bodyPr bIns="0" lIns="0" numCol="1" rIns="0" rtlCol="0" tIns="32384" vert="horz" wrap="square">
            <a:spAutoFit/>
          </a:bodyPr>
          <a:lstStyle/>
          <a:p>
            <a:pPr indent="-228600" marL="241300">
              <a:lnSpc>
                <a:spcPct val="100000"/>
              </a:lnSpc>
              <a:spcBef>
                <a:spcPts val="254"/>
              </a:spcBef>
              <a:buFont typeface="Verdana"/>
              <a:buChar char="•"/>
              <a:tabLst>
                <a:tab algn="l" pos="241300"/>
              </a:tabLst>
            </a:pP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Airplane</a:t>
            </a:r>
            <a:r>
              <a:rPr b="1" dirty="0" spc="-8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Mode</a:t>
            </a:r>
            <a:endParaRPr sz="2000">
              <a:latin typeface="Verdana"/>
              <a:cs typeface="Verdana"/>
            </a:endParaRPr>
          </a:p>
          <a:p>
            <a:pPr indent="-228600" marL="241300">
              <a:lnSpc>
                <a:spcPct val="100000"/>
              </a:lnSpc>
              <a:spcBef>
                <a:spcPts val="155"/>
              </a:spcBef>
              <a:buFont typeface="Verdana"/>
              <a:buChar char="•"/>
              <a:tabLst>
                <a:tab algn="l" pos="241300"/>
              </a:tabLst>
            </a:pP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No</a:t>
            </a:r>
            <a:r>
              <a:rPr b="1" dirty="0" spc="-25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-5" sz="2000">
                <a:solidFill>
                  <a:srgbClr val="003366"/>
                </a:solidFill>
                <a:latin typeface="Verdana"/>
                <a:cs typeface="Verdana"/>
              </a:rPr>
              <a:t>Wi-Fi</a:t>
            </a:r>
            <a:r>
              <a:rPr b="1" dirty="0" spc="-1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/</a:t>
            </a:r>
            <a:r>
              <a:rPr b="1" dirty="0" spc="-5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Internet</a:t>
            </a:r>
            <a:r>
              <a:rPr b="1" dirty="0" spc="-3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-5" sz="2000">
                <a:solidFill>
                  <a:srgbClr val="003366"/>
                </a:solidFill>
                <a:latin typeface="Verdana"/>
                <a:cs typeface="Verdana"/>
              </a:rPr>
              <a:t>Signal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316979" y="1845564"/>
            <a:ext cx="2734310" cy="3930650"/>
            <a:chOff x="6316979" y="1845564"/>
            <a:chExt cx="2734310" cy="3930650"/>
          </a:xfrm>
        </p:grpSpPr>
        <p:pic>
          <p:nvPicPr>
            <p:cNvPr id="14" name="object 14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6316979" y="1845564"/>
              <a:ext cx="2734055" cy="172669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6318503" y="4000500"/>
              <a:ext cx="2732531" cy="1775460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</a:t>
            </a:r>
            <a:r>
              <a:rPr dirty="0" lang="en-US" smtClean="0" spc="-50" sz="140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9" name="object 14"/>
          <p:cNvSpPr txBox="1">
            <a:spLocks noGrp="1"/>
          </p:cNvSpPr>
          <p:nvPr>
            <p:ph idx="5" sz="quarter" type="ftr"/>
          </p:nvPr>
        </p:nvSpPr>
        <p:spPr>
          <a:xfrm>
            <a:off x="6324601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  <p:sp>
        <p:nvSpPr>
          <p:cNvPr id="20" name="object 15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cstate="print" r:embed="rId2"/>
          <a:stretch>
            <a:fillRect/>
          </a:stretch>
        </p:blipFill>
        <p:spPr>
          <a:xfrm>
            <a:off x="457191" y="2161019"/>
            <a:ext cx="1603265" cy="224792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55185" y="234442"/>
            <a:ext cx="438404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Penilaian</a:t>
            </a:r>
            <a:r>
              <a:rPr dirty="0" spc="15"/>
              <a:t> </a:t>
            </a:r>
            <a:r>
              <a:rPr dirty="0" spc="-5"/>
              <a:t>Perkuliahan</a:t>
            </a:r>
          </a:p>
        </p:txBody>
      </p:sp>
      <p:sp>
        <p:nvSpPr>
          <p:cNvPr id="5" name="object 5"/>
          <p:cNvSpPr/>
          <p:nvPr/>
        </p:nvSpPr>
        <p:spPr>
          <a:xfrm>
            <a:off x="2826257" y="1888235"/>
            <a:ext cx="3329304" cy="78105"/>
          </a:xfrm>
          <a:custGeom>
            <a:avLst/>
            <a:gdLst/>
            <a:ahLst/>
            <a:cxnLst/>
            <a:rect b="b" l="l" r="r" t="t"/>
            <a:pathLst>
              <a:path h="78105" w="3329304">
                <a:moveTo>
                  <a:pt x="25908" y="22860"/>
                </a:moveTo>
                <a:lnTo>
                  <a:pt x="0" y="22860"/>
                </a:lnTo>
                <a:lnTo>
                  <a:pt x="0" y="48767"/>
                </a:lnTo>
                <a:lnTo>
                  <a:pt x="25908" y="48767"/>
                </a:lnTo>
                <a:lnTo>
                  <a:pt x="25908" y="22860"/>
                </a:lnTo>
                <a:close/>
              </a:path>
              <a:path h="78105" w="3329304">
                <a:moveTo>
                  <a:pt x="51816" y="22860"/>
                </a:moveTo>
                <a:lnTo>
                  <a:pt x="51816" y="48767"/>
                </a:lnTo>
                <a:lnTo>
                  <a:pt x="77724" y="48894"/>
                </a:lnTo>
                <a:lnTo>
                  <a:pt x="77724" y="22987"/>
                </a:lnTo>
                <a:lnTo>
                  <a:pt x="51816" y="22860"/>
                </a:lnTo>
                <a:close/>
              </a:path>
              <a:path h="78105" w="3329304">
                <a:moveTo>
                  <a:pt x="129540" y="22987"/>
                </a:moveTo>
                <a:lnTo>
                  <a:pt x="103631" y="22987"/>
                </a:lnTo>
                <a:lnTo>
                  <a:pt x="103631" y="48894"/>
                </a:lnTo>
                <a:lnTo>
                  <a:pt x="129540" y="48894"/>
                </a:lnTo>
                <a:lnTo>
                  <a:pt x="129540" y="22987"/>
                </a:lnTo>
                <a:close/>
              </a:path>
              <a:path h="78105" w="3329304">
                <a:moveTo>
                  <a:pt x="181356" y="22987"/>
                </a:moveTo>
                <a:lnTo>
                  <a:pt x="155448" y="22987"/>
                </a:lnTo>
                <a:lnTo>
                  <a:pt x="155448" y="48894"/>
                </a:lnTo>
                <a:lnTo>
                  <a:pt x="181356" y="48894"/>
                </a:lnTo>
                <a:lnTo>
                  <a:pt x="181356" y="22987"/>
                </a:lnTo>
                <a:close/>
              </a:path>
              <a:path h="78105" w="3329304">
                <a:moveTo>
                  <a:pt x="233172" y="23113"/>
                </a:moveTo>
                <a:lnTo>
                  <a:pt x="207264" y="23113"/>
                </a:lnTo>
                <a:lnTo>
                  <a:pt x="207264" y="49022"/>
                </a:lnTo>
                <a:lnTo>
                  <a:pt x="233172" y="49022"/>
                </a:lnTo>
                <a:lnTo>
                  <a:pt x="233172" y="23113"/>
                </a:lnTo>
                <a:close/>
              </a:path>
              <a:path h="78105" w="3329304">
                <a:moveTo>
                  <a:pt x="284988" y="23113"/>
                </a:moveTo>
                <a:lnTo>
                  <a:pt x="259080" y="23113"/>
                </a:lnTo>
                <a:lnTo>
                  <a:pt x="259080" y="49022"/>
                </a:lnTo>
                <a:lnTo>
                  <a:pt x="284988" y="49022"/>
                </a:lnTo>
                <a:lnTo>
                  <a:pt x="284988" y="23113"/>
                </a:lnTo>
                <a:close/>
              </a:path>
              <a:path h="78105" w="3329304">
                <a:moveTo>
                  <a:pt x="336804" y="23113"/>
                </a:moveTo>
                <a:lnTo>
                  <a:pt x="310896" y="23113"/>
                </a:lnTo>
                <a:lnTo>
                  <a:pt x="310896" y="49022"/>
                </a:lnTo>
                <a:lnTo>
                  <a:pt x="336804" y="49022"/>
                </a:lnTo>
                <a:lnTo>
                  <a:pt x="336804" y="23113"/>
                </a:lnTo>
                <a:close/>
              </a:path>
              <a:path h="78105" w="3329304">
                <a:moveTo>
                  <a:pt x="388619" y="23240"/>
                </a:moveTo>
                <a:lnTo>
                  <a:pt x="362712" y="23240"/>
                </a:lnTo>
                <a:lnTo>
                  <a:pt x="362712" y="49149"/>
                </a:lnTo>
                <a:lnTo>
                  <a:pt x="388619" y="49149"/>
                </a:lnTo>
                <a:lnTo>
                  <a:pt x="388619" y="23240"/>
                </a:lnTo>
                <a:close/>
              </a:path>
              <a:path h="78105" w="3329304">
                <a:moveTo>
                  <a:pt x="440436" y="23240"/>
                </a:moveTo>
                <a:lnTo>
                  <a:pt x="414528" y="23240"/>
                </a:lnTo>
                <a:lnTo>
                  <a:pt x="414528" y="49149"/>
                </a:lnTo>
                <a:lnTo>
                  <a:pt x="440436" y="49149"/>
                </a:lnTo>
                <a:lnTo>
                  <a:pt x="440436" y="23240"/>
                </a:lnTo>
                <a:close/>
              </a:path>
              <a:path h="78105" w="3329304">
                <a:moveTo>
                  <a:pt x="466344" y="23240"/>
                </a:moveTo>
                <a:lnTo>
                  <a:pt x="466344" y="49149"/>
                </a:lnTo>
                <a:lnTo>
                  <a:pt x="492252" y="49275"/>
                </a:lnTo>
                <a:lnTo>
                  <a:pt x="492252" y="23367"/>
                </a:lnTo>
                <a:lnTo>
                  <a:pt x="466344" y="23240"/>
                </a:lnTo>
                <a:close/>
              </a:path>
              <a:path h="78105" w="3329304">
                <a:moveTo>
                  <a:pt x="544068" y="23367"/>
                </a:moveTo>
                <a:lnTo>
                  <a:pt x="518159" y="23367"/>
                </a:lnTo>
                <a:lnTo>
                  <a:pt x="518159" y="49275"/>
                </a:lnTo>
                <a:lnTo>
                  <a:pt x="544068" y="49275"/>
                </a:lnTo>
                <a:lnTo>
                  <a:pt x="544068" y="23367"/>
                </a:lnTo>
                <a:close/>
              </a:path>
              <a:path h="78105" w="3329304">
                <a:moveTo>
                  <a:pt x="595883" y="23367"/>
                </a:moveTo>
                <a:lnTo>
                  <a:pt x="569976" y="23367"/>
                </a:lnTo>
                <a:lnTo>
                  <a:pt x="569976" y="49275"/>
                </a:lnTo>
                <a:lnTo>
                  <a:pt x="595883" y="49275"/>
                </a:lnTo>
                <a:lnTo>
                  <a:pt x="595883" y="23367"/>
                </a:lnTo>
                <a:close/>
              </a:path>
              <a:path h="78105" w="3329304">
                <a:moveTo>
                  <a:pt x="647700" y="23494"/>
                </a:moveTo>
                <a:lnTo>
                  <a:pt x="621792" y="23494"/>
                </a:lnTo>
                <a:lnTo>
                  <a:pt x="621792" y="49402"/>
                </a:lnTo>
                <a:lnTo>
                  <a:pt x="647700" y="49402"/>
                </a:lnTo>
                <a:lnTo>
                  <a:pt x="647700" y="23494"/>
                </a:lnTo>
                <a:close/>
              </a:path>
              <a:path h="78105" w="3329304">
                <a:moveTo>
                  <a:pt x="699516" y="23494"/>
                </a:moveTo>
                <a:lnTo>
                  <a:pt x="673607" y="23494"/>
                </a:lnTo>
                <a:lnTo>
                  <a:pt x="673607" y="49402"/>
                </a:lnTo>
                <a:lnTo>
                  <a:pt x="699516" y="49402"/>
                </a:lnTo>
                <a:lnTo>
                  <a:pt x="699516" y="23494"/>
                </a:lnTo>
                <a:close/>
              </a:path>
              <a:path h="78105" w="3329304">
                <a:moveTo>
                  <a:pt x="751332" y="23494"/>
                </a:moveTo>
                <a:lnTo>
                  <a:pt x="725424" y="23494"/>
                </a:lnTo>
                <a:lnTo>
                  <a:pt x="725424" y="49402"/>
                </a:lnTo>
                <a:lnTo>
                  <a:pt x="751332" y="49402"/>
                </a:lnTo>
                <a:lnTo>
                  <a:pt x="751332" y="23494"/>
                </a:lnTo>
                <a:close/>
              </a:path>
              <a:path h="78105" w="3329304">
                <a:moveTo>
                  <a:pt x="803147" y="23622"/>
                </a:moveTo>
                <a:lnTo>
                  <a:pt x="777240" y="23622"/>
                </a:lnTo>
                <a:lnTo>
                  <a:pt x="777240" y="49529"/>
                </a:lnTo>
                <a:lnTo>
                  <a:pt x="803147" y="49529"/>
                </a:lnTo>
                <a:lnTo>
                  <a:pt x="803147" y="23622"/>
                </a:lnTo>
                <a:close/>
              </a:path>
              <a:path h="78105" w="3329304">
                <a:moveTo>
                  <a:pt x="854964" y="23622"/>
                </a:moveTo>
                <a:lnTo>
                  <a:pt x="829056" y="23622"/>
                </a:lnTo>
                <a:lnTo>
                  <a:pt x="829056" y="49529"/>
                </a:lnTo>
                <a:lnTo>
                  <a:pt x="854964" y="49529"/>
                </a:lnTo>
                <a:lnTo>
                  <a:pt x="854964" y="23622"/>
                </a:lnTo>
                <a:close/>
              </a:path>
              <a:path h="78105" w="3329304">
                <a:moveTo>
                  <a:pt x="880871" y="23622"/>
                </a:moveTo>
                <a:lnTo>
                  <a:pt x="880871" y="49529"/>
                </a:lnTo>
                <a:lnTo>
                  <a:pt x="906780" y="49656"/>
                </a:lnTo>
                <a:lnTo>
                  <a:pt x="906780" y="23749"/>
                </a:lnTo>
                <a:lnTo>
                  <a:pt x="880871" y="23622"/>
                </a:lnTo>
                <a:close/>
              </a:path>
              <a:path h="78105" w="3329304">
                <a:moveTo>
                  <a:pt x="958595" y="23749"/>
                </a:moveTo>
                <a:lnTo>
                  <a:pt x="932688" y="23749"/>
                </a:lnTo>
                <a:lnTo>
                  <a:pt x="932688" y="49656"/>
                </a:lnTo>
                <a:lnTo>
                  <a:pt x="958595" y="49656"/>
                </a:lnTo>
                <a:lnTo>
                  <a:pt x="958595" y="23749"/>
                </a:lnTo>
                <a:close/>
              </a:path>
              <a:path h="78105" w="3329304">
                <a:moveTo>
                  <a:pt x="1010412" y="23749"/>
                </a:moveTo>
                <a:lnTo>
                  <a:pt x="984504" y="23749"/>
                </a:lnTo>
                <a:lnTo>
                  <a:pt x="984504" y="49656"/>
                </a:lnTo>
                <a:lnTo>
                  <a:pt x="1010412" y="49656"/>
                </a:lnTo>
                <a:lnTo>
                  <a:pt x="1010412" y="23749"/>
                </a:lnTo>
                <a:close/>
              </a:path>
              <a:path h="78105" w="3329304">
                <a:moveTo>
                  <a:pt x="1062228" y="23875"/>
                </a:moveTo>
                <a:lnTo>
                  <a:pt x="1036319" y="23875"/>
                </a:lnTo>
                <a:lnTo>
                  <a:pt x="1036319" y="49784"/>
                </a:lnTo>
                <a:lnTo>
                  <a:pt x="1062228" y="49784"/>
                </a:lnTo>
                <a:lnTo>
                  <a:pt x="1062228" y="23875"/>
                </a:lnTo>
                <a:close/>
              </a:path>
              <a:path h="78105" w="3329304">
                <a:moveTo>
                  <a:pt x="1114044" y="23875"/>
                </a:moveTo>
                <a:lnTo>
                  <a:pt x="1088136" y="23875"/>
                </a:lnTo>
                <a:lnTo>
                  <a:pt x="1088136" y="49784"/>
                </a:lnTo>
                <a:lnTo>
                  <a:pt x="1114044" y="49784"/>
                </a:lnTo>
                <a:lnTo>
                  <a:pt x="1114044" y="23875"/>
                </a:lnTo>
                <a:close/>
              </a:path>
              <a:path h="78105" w="3329304">
                <a:moveTo>
                  <a:pt x="1165859" y="23875"/>
                </a:moveTo>
                <a:lnTo>
                  <a:pt x="1139952" y="23875"/>
                </a:lnTo>
                <a:lnTo>
                  <a:pt x="1139952" y="49784"/>
                </a:lnTo>
                <a:lnTo>
                  <a:pt x="1165859" y="49784"/>
                </a:lnTo>
                <a:lnTo>
                  <a:pt x="1165859" y="23875"/>
                </a:lnTo>
                <a:close/>
              </a:path>
              <a:path h="78105" w="3329304">
                <a:moveTo>
                  <a:pt x="1217676" y="24002"/>
                </a:moveTo>
                <a:lnTo>
                  <a:pt x="1191768" y="24002"/>
                </a:lnTo>
                <a:lnTo>
                  <a:pt x="1191768" y="49911"/>
                </a:lnTo>
                <a:lnTo>
                  <a:pt x="1217676" y="49911"/>
                </a:lnTo>
                <a:lnTo>
                  <a:pt x="1217676" y="24002"/>
                </a:lnTo>
                <a:close/>
              </a:path>
              <a:path h="78105" w="3329304">
                <a:moveTo>
                  <a:pt x="1269492" y="24002"/>
                </a:moveTo>
                <a:lnTo>
                  <a:pt x="1243583" y="24002"/>
                </a:lnTo>
                <a:lnTo>
                  <a:pt x="1243583" y="49911"/>
                </a:lnTo>
                <a:lnTo>
                  <a:pt x="1269492" y="49911"/>
                </a:lnTo>
                <a:lnTo>
                  <a:pt x="1269492" y="24002"/>
                </a:lnTo>
                <a:close/>
              </a:path>
              <a:path h="78105" w="3329304">
                <a:moveTo>
                  <a:pt x="1295400" y="24002"/>
                </a:moveTo>
                <a:lnTo>
                  <a:pt x="1295400" y="49911"/>
                </a:lnTo>
                <a:lnTo>
                  <a:pt x="1321308" y="50037"/>
                </a:lnTo>
                <a:lnTo>
                  <a:pt x="1321308" y="24129"/>
                </a:lnTo>
                <a:lnTo>
                  <a:pt x="1295400" y="24002"/>
                </a:lnTo>
                <a:close/>
              </a:path>
              <a:path h="78105" w="3329304">
                <a:moveTo>
                  <a:pt x="1373124" y="24129"/>
                </a:moveTo>
                <a:lnTo>
                  <a:pt x="1347216" y="24129"/>
                </a:lnTo>
                <a:lnTo>
                  <a:pt x="1347216" y="50037"/>
                </a:lnTo>
                <a:lnTo>
                  <a:pt x="1373124" y="50037"/>
                </a:lnTo>
                <a:lnTo>
                  <a:pt x="1373124" y="24129"/>
                </a:lnTo>
                <a:close/>
              </a:path>
              <a:path h="78105" w="3329304">
                <a:moveTo>
                  <a:pt x="1424940" y="24129"/>
                </a:moveTo>
                <a:lnTo>
                  <a:pt x="1399032" y="24129"/>
                </a:lnTo>
                <a:lnTo>
                  <a:pt x="1399032" y="50037"/>
                </a:lnTo>
                <a:lnTo>
                  <a:pt x="1424940" y="50037"/>
                </a:lnTo>
                <a:lnTo>
                  <a:pt x="1424940" y="24129"/>
                </a:lnTo>
                <a:close/>
              </a:path>
              <a:path h="78105" w="3329304">
                <a:moveTo>
                  <a:pt x="1476756" y="24256"/>
                </a:moveTo>
                <a:lnTo>
                  <a:pt x="1450847" y="24256"/>
                </a:lnTo>
                <a:lnTo>
                  <a:pt x="1450847" y="50164"/>
                </a:lnTo>
                <a:lnTo>
                  <a:pt x="1476756" y="50164"/>
                </a:lnTo>
                <a:lnTo>
                  <a:pt x="1476756" y="24256"/>
                </a:lnTo>
                <a:close/>
              </a:path>
              <a:path h="78105" w="3329304">
                <a:moveTo>
                  <a:pt x="1528571" y="24256"/>
                </a:moveTo>
                <a:lnTo>
                  <a:pt x="1502664" y="24256"/>
                </a:lnTo>
                <a:lnTo>
                  <a:pt x="1502664" y="50164"/>
                </a:lnTo>
                <a:lnTo>
                  <a:pt x="1528571" y="50164"/>
                </a:lnTo>
                <a:lnTo>
                  <a:pt x="1528571" y="24256"/>
                </a:lnTo>
                <a:close/>
              </a:path>
              <a:path h="78105" w="3329304">
                <a:moveTo>
                  <a:pt x="1554480" y="24256"/>
                </a:moveTo>
                <a:lnTo>
                  <a:pt x="1554480" y="50164"/>
                </a:lnTo>
                <a:lnTo>
                  <a:pt x="1580388" y="50291"/>
                </a:lnTo>
                <a:lnTo>
                  <a:pt x="1580388" y="24384"/>
                </a:lnTo>
                <a:lnTo>
                  <a:pt x="1554480" y="24256"/>
                </a:lnTo>
                <a:close/>
              </a:path>
              <a:path h="78105" w="3329304">
                <a:moveTo>
                  <a:pt x="1632204" y="24384"/>
                </a:moveTo>
                <a:lnTo>
                  <a:pt x="1606295" y="24384"/>
                </a:lnTo>
                <a:lnTo>
                  <a:pt x="1606295" y="50291"/>
                </a:lnTo>
                <a:lnTo>
                  <a:pt x="1632204" y="50291"/>
                </a:lnTo>
                <a:lnTo>
                  <a:pt x="1632204" y="24384"/>
                </a:lnTo>
                <a:close/>
              </a:path>
              <a:path h="78105" w="3329304">
                <a:moveTo>
                  <a:pt x="1684020" y="24384"/>
                </a:moveTo>
                <a:lnTo>
                  <a:pt x="1658112" y="24384"/>
                </a:lnTo>
                <a:lnTo>
                  <a:pt x="1658112" y="50291"/>
                </a:lnTo>
                <a:lnTo>
                  <a:pt x="1684020" y="50291"/>
                </a:lnTo>
                <a:lnTo>
                  <a:pt x="1684020" y="24384"/>
                </a:lnTo>
                <a:close/>
              </a:path>
              <a:path h="78105" w="3329304">
                <a:moveTo>
                  <a:pt x="1709928" y="24384"/>
                </a:moveTo>
                <a:lnTo>
                  <a:pt x="1709928" y="50291"/>
                </a:lnTo>
                <a:lnTo>
                  <a:pt x="1735836" y="50418"/>
                </a:lnTo>
                <a:lnTo>
                  <a:pt x="1735836" y="24511"/>
                </a:lnTo>
                <a:lnTo>
                  <a:pt x="1709928" y="24384"/>
                </a:lnTo>
                <a:close/>
              </a:path>
              <a:path h="78105" w="3329304">
                <a:moveTo>
                  <a:pt x="1787652" y="24511"/>
                </a:moveTo>
                <a:lnTo>
                  <a:pt x="1761744" y="24511"/>
                </a:lnTo>
                <a:lnTo>
                  <a:pt x="1761744" y="50418"/>
                </a:lnTo>
                <a:lnTo>
                  <a:pt x="1787652" y="50418"/>
                </a:lnTo>
                <a:lnTo>
                  <a:pt x="1787652" y="24511"/>
                </a:lnTo>
                <a:close/>
              </a:path>
              <a:path h="78105" w="3329304">
                <a:moveTo>
                  <a:pt x="1839468" y="24511"/>
                </a:moveTo>
                <a:lnTo>
                  <a:pt x="1813559" y="24511"/>
                </a:lnTo>
                <a:lnTo>
                  <a:pt x="1813559" y="50418"/>
                </a:lnTo>
                <a:lnTo>
                  <a:pt x="1839468" y="50418"/>
                </a:lnTo>
                <a:lnTo>
                  <a:pt x="1839468" y="24511"/>
                </a:lnTo>
                <a:close/>
              </a:path>
              <a:path h="78105" w="3329304">
                <a:moveTo>
                  <a:pt x="1891283" y="24637"/>
                </a:moveTo>
                <a:lnTo>
                  <a:pt x="1865376" y="24637"/>
                </a:lnTo>
                <a:lnTo>
                  <a:pt x="1865376" y="50546"/>
                </a:lnTo>
                <a:lnTo>
                  <a:pt x="1891283" y="50546"/>
                </a:lnTo>
                <a:lnTo>
                  <a:pt x="1891283" y="24637"/>
                </a:lnTo>
                <a:close/>
              </a:path>
              <a:path h="78105" w="3329304">
                <a:moveTo>
                  <a:pt x="1943100" y="24637"/>
                </a:moveTo>
                <a:lnTo>
                  <a:pt x="1917192" y="24637"/>
                </a:lnTo>
                <a:lnTo>
                  <a:pt x="1917192" y="50546"/>
                </a:lnTo>
                <a:lnTo>
                  <a:pt x="1943100" y="50546"/>
                </a:lnTo>
                <a:lnTo>
                  <a:pt x="1943100" y="24637"/>
                </a:lnTo>
                <a:close/>
              </a:path>
              <a:path h="78105" w="3329304">
                <a:moveTo>
                  <a:pt x="1969008" y="24637"/>
                </a:moveTo>
                <a:lnTo>
                  <a:pt x="1969008" y="50546"/>
                </a:lnTo>
                <a:lnTo>
                  <a:pt x="1994916" y="50673"/>
                </a:lnTo>
                <a:lnTo>
                  <a:pt x="1994916" y="24764"/>
                </a:lnTo>
                <a:lnTo>
                  <a:pt x="1969008" y="24637"/>
                </a:lnTo>
                <a:close/>
              </a:path>
              <a:path h="78105" w="3329304">
                <a:moveTo>
                  <a:pt x="2046732" y="24764"/>
                </a:moveTo>
                <a:lnTo>
                  <a:pt x="2020824" y="24764"/>
                </a:lnTo>
                <a:lnTo>
                  <a:pt x="2020824" y="50673"/>
                </a:lnTo>
                <a:lnTo>
                  <a:pt x="2046732" y="50673"/>
                </a:lnTo>
                <a:lnTo>
                  <a:pt x="2046732" y="24764"/>
                </a:lnTo>
                <a:close/>
              </a:path>
              <a:path h="78105" w="3329304">
                <a:moveTo>
                  <a:pt x="2098547" y="24764"/>
                </a:moveTo>
                <a:lnTo>
                  <a:pt x="2072640" y="24764"/>
                </a:lnTo>
                <a:lnTo>
                  <a:pt x="2072640" y="50673"/>
                </a:lnTo>
                <a:lnTo>
                  <a:pt x="2098547" y="50673"/>
                </a:lnTo>
                <a:lnTo>
                  <a:pt x="2098547" y="24764"/>
                </a:lnTo>
                <a:close/>
              </a:path>
              <a:path h="78105" w="3329304">
                <a:moveTo>
                  <a:pt x="2124456" y="24764"/>
                </a:moveTo>
                <a:lnTo>
                  <a:pt x="2124456" y="50673"/>
                </a:lnTo>
                <a:lnTo>
                  <a:pt x="2150364" y="50800"/>
                </a:lnTo>
                <a:lnTo>
                  <a:pt x="2150364" y="24891"/>
                </a:lnTo>
                <a:lnTo>
                  <a:pt x="2124456" y="24764"/>
                </a:lnTo>
                <a:close/>
              </a:path>
              <a:path h="78105" w="3329304">
                <a:moveTo>
                  <a:pt x="2202180" y="24891"/>
                </a:moveTo>
                <a:lnTo>
                  <a:pt x="2176272" y="24891"/>
                </a:lnTo>
                <a:lnTo>
                  <a:pt x="2176272" y="50800"/>
                </a:lnTo>
                <a:lnTo>
                  <a:pt x="2202180" y="50800"/>
                </a:lnTo>
                <a:lnTo>
                  <a:pt x="2202180" y="24891"/>
                </a:lnTo>
                <a:close/>
              </a:path>
              <a:path h="78105" w="3329304">
                <a:moveTo>
                  <a:pt x="2253996" y="24891"/>
                </a:moveTo>
                <a:lnTo>
                  <a:pt x="2228088" y="24891"/>
                </a:lnTo>
                <a:lnTo>
                  <a:pt x="2228088" y="50800"/>
                </a:lnTo>
                <a:lnTo>
                  <a:pt x="2253996" y="50800"/>
                </a:lnTo>
                <a:lnTo>
                  <a:pt x="2253996" y="24891"/>
                </a:lnTo>
                <a:close/>
              </a:path>
              <a:path h="78105" w="3329304">
                <a:moveTo>
                  <a:pt x="2305812" y="25018"/>
                </a:moveTo>
                <a:lnTo>
                  <a:pt x="2279904" y="25018"/>
                </a:lnTo>
                <a:lnTo>
                  <a:pt x="2279904" y="50926"/>
                </a:lnTo>
                <a:lnTo>
                  <a:pt x="2305812" y="50926"/>
                </a:lnTo>
                <a:lnTo>
                  <a:pt x="2305812" y="25018"/>
                </a:lnTo>
                <a:close/>
              </a:path>
              <a:path h="78105" w="3329304">
                <a:moveTo>
                  <a:pt x="2357628" y="25018"/>
                </a:moveTo>
                <a:lnTo>
                  <a:pt x="2331720" y="25018"/>
                </a:lnTo>
                <a:lnTo>
                  <a:pt x="2331720" y="50926"/>
                </a:lnTo>
                <a:lnTo>
                  <a:pt x="2357628" y="50926"/>
                </a:lnTo>
                <a:lnTo>
                  <a:pt x="2357628" y="25018"/>
                </a:lnTo>
                <a:close/>
              </a:path>
              <a:path h="78105" w="3329304">
                <a:moveTo>
                  <a:pt x="2383536" y="25018"/>
                </a:moveTo>
                <a:lnTo>
                  <a:pt x="2383536" y="50926"/>
                </a:lnTo>
                <a:lnTo>
                  <a:pt x="2409444" y="51053"/>
                </a:lnTo>
                <a:lnTo>
                  <a:pt x="2409444" y="25146"/>
                </a:lnTo>
                <a:lnTo>
                  <a:pt x="2383536" y="25018"/>
                </a:lnTo>
                <a:close/>
              </a:path>
              <a:path h="78105" w="3329304">
                <a:moveTo>
                  <a:pt x="2461260" y="25146"/>
                </a:moveTo>
                <a:lnTo>
                  <a:pt x="2435352" y="25146"/>
                </a:lnTo>
                <a:lnTo>
                  <a:pt x="2435352" y="51053"/>
                </a:lnTo>
                <a:lnTo>
                  <a:pt x="2461260" y="51053"/>
                </a:lnTo>
                <a:lnTo>
                  <a:pt x="2461260" y="25146"/>
                </a:lnTo>
                <a:close/>
              </a:path>
              <a:path h="78105" w="3329304">
                <a:moveTo>
                  <a:pt x="2513076" y="25146"/>
                </a:moveTo>
                <a:lnTo>
                  <a:pt x="2487168" y="25146"/>
                </a:lnTo>
                <a:lnTo>
                  <a:pt x="2487168" y="51053"/>
                </a:lnTo>
                <a:lnTo>
                  <a:pt x="2513076" y="51053"/>
                </a:lnTo>
                <a:lnTo>
                  <a:pt x="2513076" y="25146"/>
                </a:lnTo>
                <a:close/>
              </a:path>
              <a:path h="78105" w="3329304">
                <a:moveTo>
                  <a:pt x="2564892" y="25273"/>
                </a:moveTo>
                <a:lnTo>
                  <a:pt x="2538984" y="25273"/>
                </a:lnTo>
                <a:lnTo>
                  <a:pt x="2538984" y="51180"/>
                </a:lnTo>
                <a:lnTo>
                  <a:pt x="2564892" y="51180"/>
                </a:lnTo>
                <a:lnTo>
                  <a:pt x="2564892" y="25273"/>
                </a:lnTo>
                <a:close/>
              </a:path>
              <a:path h="78105" w="3329304">
                <a:moveTo>
                  <a:pt x="2616708" y="25273"/>
                </a:moveTo>
                <a:lnTo>
                  <a:pt x="2590800" y="25273"/>
                </a:lnTo>
                <a:lnTo>
                  <a:pt x="2590800" y="51180"/>
                </a:lnTo>
                <a:lnTo>
                  <a:pt x="2616708" y="51180"/>
                </a:lnTo>
                <a:lnTo>
                  <a:pt x="2616708" y="25273"/>
                </a:lnTo>
                <a:close/>
              </a:path>
              <a:path h="78105" w="3329304">
                <a:moveTo>
                  <a:pt x="2668524" y="25273"/>
                </a:moveTo>
                <a:lnTo>
                  <a:pt x="2642616" y="25273"/>
                </a:lnTo>
                <a:lnTo>
                  <a:pt x="2642616" y="51180"/>
                </a:lnTo>
                <a:lnTo>
                  <a:pt x="2668524" y="51180"/>
                </a:lnTo>
                <a:lnTo>
                  <a:pt x="2668524" y="25273"/>
                </a:lnTo>
                <a:close/>
              </a:path>
              <a:path h="78105" w="3329304">
                <a:moveTo>
                  <a:pt x="2720340" y="25400"/>
                </a:moveTo>
                <a:lnTo>
                  <a:pt x="2694432" y="25400"/>
                </a:lnTo>
                <a:lnTo>
                  <a:pt x="2694432" y="51308"/>
                </a:lnTo>
                <a:lnTo>
                  <a:pt x="2720340" y="51308"/>
                </a:lnTo>
                <a:lnTo>
                  <a:pt x="2720340" y="25400"/>
                </a:lnTo>
                <a:close/>
              </a:path>
              <a:path h="78105" w="3329304">
                <a:moveTo>
                  <a:pt x="2772156" y="25400"/>
                </a:moveTo>
                <a:lnTo>
                  <a:pt x="2746247" y="25400"/>
                </a:lnTo>
                <a:lnTo>
                  <a:pt x="2746247" y="51308"/>
                </a:lnTo>
                <a:lnTo>
                  <a:pt x="2772156" y="51308"/>
                </a:lnTo>
                <a:lnTo>
                  <a:pt x="2772156" y="25400"/>
                </a:lnTo>
                <a:close/>
              </a:path>
              <a:path h="78105" w="3329304">
                <a:moveTo>
                  <a:pt x="2798064" y="25400"/>
                </a:moveTo>
                <a:lnTo>
                  <a:pt x="2798064" y="51308"/>
                </a:lnTo>
                <a:lnTo>
                  <a:pt x="2823972" y="51435"/>
                </a:lnTo>
                <a:lnTo>
                  <a:pt x="2823972" y="25526"/>
                </a:lnTo>
                <a:lnTo>
                  <a:pt x="2798064" y="25400"/>
                </a:lnTo>
                <a:close/>
              </a:path>
              <a:path h="78105" w="3329304">
                <a:moveTo>
                  <a:pt x="2875788" y="25526"/>
                </a:moveTo>
                <a:lnTo>
                  <a:pt x="2849880" y="25526"/>
                </a:lnTo>
                <a:lnTo>
                  <a:pt x="2849880" y="51435"/>
                </a:lnTo>
                <a:lnTo>
                  <a:pt x="2875788" y="51435"/>
                </a:lnTo>
                <a:lnTo>
                  <a:pt x="2875788" y="25526"/>
                </a:lnTo>
                <a:close/>
              </a:path>
              <a:path h="78105" w="3329304">
                <a:moveTo>
                  <a:pt x="2927604" y="25526"/>
                </a:moveTo>
                <a:lnTo>
                  <a:pt x="2901696" y="25526"/>
                </a:lnTo>
                <a:lnTo>
                  <a:pt x="2901696" y="51435"/>
                </a:lnTo>
                <a:lnTo>
                  <a:pt x="2927604" y="51435"/>
                </a:lnTo>
                <a:lnTo>
                  <a:pt x="2927604" y="25526"/>
                </a:lnTo>
                <a:close/>
              </a:path>
              <a:path h="78105" w="3329304">
                <a:moveTo>
                  <a:pt x="2979420" y="25653"/>
                </a:moveTo>
                <a:lnTo>
                  <a:pt x="2953512" y="25653"/>
                </a:lnTo>
                <a:lnTo>
                  <a:pt x="2953512" y="51562"/>
                </a:lnTo>
                <a:lnTo>
                  <a:pt x="2979420" y="51562"/>
                </a:lnTo>
                <a:lnTo>
                  <a:pt x="2979420" y="25653"/>
                </a:lnTo>
                <a:close/>
              </a:path>
              <a:path h="78105" w="3329304">
                <a:moveTo>
                  <a:pt x="3031236" y="25653"/>
                </a:moveTo>
                <a:lnTo>
                  <a:pt x="3005328" y="25653"/>
                </a:lnTo>
                <a:lnTo>
                  <a:pt x="3005328" y="51562"/>
                </a:lnTo>
                <a:lnTo>
                  <a:pt x="3031236" y="51562"/>
                </a:lnTo>
                <a:lnTo>
                  <a:pt x="3031236" y="25653"/>
                </a:lnTo>
                <a:close/>
              </a:path>
              <a:path h="78105" w="3329304">
                <a:moveTo>
                  <a:pt x="3083052" y="25653"/>
                </a:moveTo>
                <a:lnTo>
                  <a:pt x="3057144" y="25653"/>
                </a:lnTo>
                <a:lnTo>
                  <a:pt x="3057144" y="51562"/>
                </a:lnTo>
                <a:lnTo>
                  <a:pt x="3083052" y="51562"/>
                </a:lnTo>
                <a:lnTo>
                  <a:pt x="3083052" y="25653"/>
                </a:lnTo>
                <a:close/>
              </a:path>
              <a:path h="78105" w="3329304">
                <a:moveTo>
                  <a:pt x="3134868" y="25780"/>
                </a:moveTo>
                <a:lnTo>
                  <a:pt x="3108960" y="25780"/>
                </a:lnTo>
                <a:lnTo>
                  <a:pt x="3108960" y="51688"/>
                </a:lnTo>
                <a:lnTo>
                  <a:pt x="3134868" y="51688"/>
                </a:lnTo>
                <a:lnTo>
                  <a:pt x="3134868" y="25780"/>
                </a:lnTo>
                <a:close/>
              </a:path>
              <a:path h="78105" w="3329304">
                <a:moveTo>
                  <a:pt x="3186684" y="25780"/>
                </a:moveTo>
                <a:lnTo>
                  <a:pt x="3160776" y="25780"/>
                </a:lnTo>
                <a:lnTo>
                  <a:pt x="3160776" y="51688"/>
                </a:lnTo>
                <a:lnTo>
                  <a:pt x="3186684" y="51688"/>
                </a:lnTo>
                <a:lnTo>
                  <a:pt x="3186684" y="25780"/>
                </a:lnTo>
                <a:close/>
              </a:path>
              <a:path h="78105" w="3329304">
                <a:moveTo>
                  <a:pt x="3212592" y="25780"/>
                </a:moveTo>
                <a:lnTo>
                  <a:pt x="3212592" y="51688"/>
                </a:lnTo>
                <a:lnTo>
                  <a:pt x="3238500" y="51815"/>
                </a:lnTo>
                <a:lnTo>
                  <a:pt x="3238500" y="25908"/>
                </a:lnTo>
                <a:lnTo>
                  <a:pt x="3212592" y="25780"/>
                </a:lnTo>
                <a:close/>
              </a:path>
              <a:path h="78105" w="3329304">
                <a:moveTo>
                  <a:pt x="3290316" y="0"/>
                </a:moveTo>
                <a:lnTo>
                  <a:pt x="3275189" y="3053"/>
                </a:lnTo>
                <a:lnTo>
                  <a:pt x="3262836" y="11382"/>
                </a:lnTo>
                <a:lnTo>
                  <a:pt x="3254507" y="23735"/>
                </a:lnTo>
                <a:lnTo>
                  <a:pt x="3251454" y="38862"/>
                </a:lnTo>
                <a:lnTo>
                  <a:pt x="3254507" y="53988"/>
                </a:lnTo>
                <a:lnTo>
                  <a:pt x="3262836" y="66341"/>
                </a:lnTo>
                <a:lnTo>
                  <a:pt x="3275189" y="74670"/>
                </a:lnTo>
                <a:lnTo>
                  <a:pt x="3290316" y="77724"/>
                </a:lnTo>
                <a:lnTo>
                  <a:pt x="3305442" y="74670"/>
                </a:lnTo>
                <a:lnTo>
                  <a:pt x="3317795" y="66341"/>
                </a:lnTo>
                <a:lnTo>
                  <a:pt x="3326124" y="53988"/>
                </a:lnTo>
                <a:lnTo>
                  <a:pt x="3326562" y="51815"/>
                </a:lnTo>
                <a:lnTo>
                  <a:pt x="3264407" y="51815"/>
                </a:lnTo>
                <a:lnTo>
                  <a:pt x="3264407" y="25908"/>
                </a:lnTo>
                <a:lnTo>
                  <a:pt x="3326562" y="25908"/>
                </a:lnTo>
                <a:lnTo>
                  <a:pt x="3326124" y="23735"/>
                </a:lnTo>
                <a:lnTo>
                  <a:pt x="3317795" y="11382"/>
                </a:lnTo>
                <a:lnTo>
                  <a:pt x="3305442" y="3053"/>
                </a:lnTo>
                <a:lnTo>
                  <a:pt x="3290316" y="0"/>
                </a:lnTo>
                <a:close/>
              </a:path>
              <a:path h="78105" w="3329304">
                <a:moveTo>
                  <a:pt x="3290316" y="25908"/>
                </a:moveTo>
                <a:lnTo>
                  <a:pt x="3264407" y="25908"/>
                </a:lnTo>
                <a:lnTo>
                  <a:pt x="3264407" y="51815"/>
                </a:lnTo>
                <a:lnTo>
                  <a:pt x="3290316" y="51815"/>
                </a:lnTo>
                <a:lnTo>
                  <a:pt x="3290316" y="25908"/>
                </a:lnTo>
                <a:close/>
              </a:path>
              <a:path h="78105" w="3329304">
                <a:moveTo>
                  <a:pt x="3326562" y="25908"/>
                </a:moveTo>
                <a:lnTo>
                  <a:pt x="3290316" y="25908"/>
                </a:lnTo>
                <a:lnTo>
                  <a:pt x="3290316" y="51815"/>
                </a:lnTo>
                <a:lnTo>
                  <a:pt x="3326562" y="51815"/>
                </a:lnTo>
                <a:lnTo>
                  <a:pt x="3329178" y="38862"/>
                </a:lnTo>
                <a:lnTo>
                  <a:pt x="3326562" y="25908"/>
                </a:lnTo>
                <a:close/>
              </a:path>
            </a:pathLst>
          </a:custGeom>
          <a:solidFill>
            <a:srgbClr val="5085C2"/>
          </a:solidFill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39795" y="1484503"/>
            <a:ext cx="2387600" cy="29972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Penilaian</a:t>
            </a:r>
            <a:r>
              <a:rPr b="1" dirty="0" spc="-25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Perkuliahan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3483" y="3042919"/>
            <a:ext cx="831215" cy="40640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dirty="0" spc="-5" sz="2500">
                <a:solidFill>
                  <a:srgbClr val="FFFFFF"/>
                </a:solidFill>
                <a:latin typeface="Verdana"/>
                <a:cs typeface="Verdana"/>
              </a:rPr>
              <a:t>Nilai</a:t>
            </a:r>
            <a:endParaRPr sz="2500">
              <a:latin typeface="Verdana"/>
              <a:cs typeface="Verdana"/>
            </a:endParaRPr>
          </a:p>
        </p:txBody>
      </p:sp>
      <p:pic>
        <p:nvPicPr>
          <p:cNvPr id="8" name="object 8"/>
          <p:cNvPicPr/>
          <p:nvPr/>
        </p:nvPicPr>
        <p:blipFill>
          <a:blip cstate="print" r:embed="rId3"/>
          <a:stretch>
            <a:fillRect/>
          </a:stretch>
        </p:blipFill>
        <p:spPr>
          <a:xfrm>
            <a:off x="1962911" y="2129027"/>
            <a:ext cx="4319016" cy="160172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149601" y="2197963"/>
            <a:ext cx="2573020" cy="1322705"/>
          </a:xfrm>
          <a:prstGeom prst="rect">
            <a:avLst/>
          </a:prstGeom>
        </p:spPr>
        <p:txBody>
          <a:bodyPr bIns="0" lIns="0" numCol="1" rIns="0" rtlCol="0" tIns="32384" vert="horz" wrap="square">
            <a:spAutoFit/>
          </a:bodyPr>
          <a:lstStyle/>
          <a:p>
            <a:pPr indent="-228600" marL="241300">
              <a:lnSpc>
                <a:spcPct val="100000"/>
              </a:lnSpc>
              <a:spcBef>
                <a:spcPts val="254"/>
              </a:spcBef>
              <a:buFont typeface="Verdana"/>
              <a:buChar char="•"/>
              <a:tabLst>
                <a:tab algn="l" pos="241300"/>
              </a:tabLst>
            </a:pP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10</a:t>
            </a:r>
            <a:r>
              <a:rPr b="1" dirty="0" spc="-45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5" sz="2000">
                <a:solidFill>
                  <a:srgbClr val="003366"/>
                </a:solidFill>
                <a:latin typeface="Verdana"/>
                <a:cs typeface="Verdana"/>
              </a:rPr>
              <a:t>%</a:t>
            </a:r>
            <a:r>
              <a:rPr b="1" dirty="0" spc="-4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Kehadiran</a:t>
            </a:r>
            <a:endParaRPr sz="2000">
              <a:latin typeface="Verdana"/>
              <a:cs typeface="Verdana"/>
            </a:endParaRPr>
          </a:p>
          <a:p>
            <a:pPr indent="-228600" marL="241300">
              <a:lnSpc>
                <a:spcPct val="100000"/>
              </a:lnSpc>
              <a:spcBef>
                <a:spcPts val="155"/>
              </a:spcBef>
              <a:buFont typeface="Verdana"/>
              <a:buChar char="•"/>
              <a:tabLst>
                <a:tab algn="l" pos="241300"/>
              </a:tabLst>
            </a:pP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20</a:t>
            </a:r>
            <a:r>
              <a:rPr b="1" dirty="0" spc="-4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5" sz="2000">
                <a:solidFill>
                  <a:srgbClr val="003366"/>
                </a:solidFill>
                <a:latin typeface="Verdana"/>
                <a:cs typeface="Verdana"/>
              </a:rPr>
              <a:t>%</a:t>
            </a:r>
            <a:r>
              <a:rPr b="1" dirty="0" spc="-3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Tugas</a:t>
            </a:r>
            <a:endParaRPr sz="2000">
              <a:latin typeface="Verdana"/>
              <a:cs typeface="Verdana"/>
            </a:endParaRPr>
          </a:p>
          <a:p>
            <a:pPr indent="-228600" marL="241300">
              <a:lnSpc>
                <a:spcPct val="100000"/>
              </a:lnSpc>
              <a:spcBef>
                <a:spcPts val="160"/>
              </a:spcBef>
              <a:buFont typeface="Verdana"/>
              <a:buChar char="•"/>
              <a:tabLst>
                <a:tab algn="l" pos="241300"/>
              </a:tabLst>
            </a:pP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30</a:t>
            </a:r>
            <a:r>
              <a:rPr b="1" dirty="0" spc="-55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5" sz="2000">
                <a:solidFill>
                  <a:srgbClr val="003366"/>
                </a:solidFill>
                <a:latin typeface="Verdana"/>
                <a:cs typeface="Verdana"/>
              </a:rPr>
              <a:t>%</a:t>
            </a:r>
            <a:r>
              <a:rPr b="1" dirty="0" spc="-5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UTS</a:t>
            </a:r>
            <a:endParaRPr sz="2000">
              <a:latin typeface="Verdana"/>
              <a:cs typeface="Verdana"/>
            </a:endParaRPr>
          </a:p>
          <a:p>
            <a:pPr indent="-228600" marL="241300">
              <a:lnSpc>
                <a:spcPct val="100000"/>
              </a:lnSpc>
              <a:spcBef>
                <a:spcPts val="145"/>
              </a:spcBef>
              <a:buFont typeface="Verdana"/>
              <a:buChar char="•"/>
              <a:tabLst>
                <a:tab algn="l" pos="241300"/>
              </a:tabLst>
            </a:pP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40</a:t>
            </a:r>
            <a:r>
              <a:rPr b="1" dirty="0" spc="-5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5" sz="2000">
                <a:solidFill>
                  <a:srgbClr val="003366"/>
                </a:solidFill>
                <a:latin typeface="Verdana"/>
                <a:cs typeface="Verdana"/>
              </a:rPr>
              <a:t>%</a:t>
            </a:r>
            <a:r>
              <a:rPr b="1" dirty="0" spc="-45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UAS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0" name="object 10"/>
          <p:cNvPicPr/>
          <p:nvPr/>
        </p:nvPicPr>
        <p:blipFill>
          <a:blip cstate="print" r:embed="rId4"/>
          <a:stretch>
            <a:fillRect/>
          </a:stretch>
        </p:blipFill>
        <p:spPr>
          <a:xfrm>
            <a:off x="448055" y="4027932"/>
            <a:ext cx="1621536" cy="2286000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688035" y="4585868"/>
            <a:ext cx="1143000" cy="991869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indent="-155575" marL="167640" marR="5080">
              <a:lnSpc>
                <a:spcPct val="126800"/>
              </a:lnSpc>
              <a:spcBef>
                <a:spcPts val="100"/>
              </a:spcBef>
            </a:pPr>
            <a:r>
              <a:rPr b="1" dirty="0" spc="-10" sz="2500">
                <a:solidFill>
                  <a:srgbClr val="FFFFFF"/>
                </a:solidFill>
                <a:latin typeface="Verdana"/>
                <a:cs typeface="Verdana"/>
              </a:rPr>
              <a:t>Range  </a:t>
            </a:r>
            <a:r>
              <a:rPr b="1" dirty="0" spc="-5" sz="2500">
                <a:solidFill>
                  <a:srgbClr val="FFFFFF"/>
                </a:solidFill>
                <a:latin typeface="Verdana"/>
                <a:cs typeface="Verdana"/>
              </a:rPr>
              <a:t>Nilai</a:t>
            </a:r>
            <a:endParaRPr sz="2500">
              <a:latin typeface="Verdana"/>
              <a:cs typeface="Verdana"/>
            </a:endParaRPr>
          </a:p>
        </p:txBody>
      </p:sp>
      <p:pic>
        <p:nvPicPr>
          <p:cNvPr id="12" name="object 12"/>
          <p:cNvPicPr/>
          <p:nvPr/>
        </p:nvPicPr>
        <p:blipFill>
          <a:blip cstate="print" r:embed="rId5"/>
          <a:stretch>
            <a:fillRect/>
          </a:stretch>
        </p:blipFill>
        <p:spPr>
          <a:xfrm>
            <a:off x="1962911" y="4015740"/>
            <a:ext cx="4319016" cy="1601724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2149601" y="4084535"/>
            <a:ext cx="2143125" cy="1323340"/>
          </a:xfrm>
          <a:prstGeom prst="rect">
            <a:avLst/>
          </a:prstGeom>
        </p:spPr>
        <p:txBody>
          <a:bodyPr bIns="0" lIns="0" numCol="1" rIns="0" rtlCol="0" tIns="33019" vert="horz" wrap="square">
            <a:spAutoFit/>
          </a:bodyPr>
          <a:lstStyle/>
          <a:p>
            <a:pPr indent="-228600" marL="241300">
              <a:lnSpc>
                <a:spcPct val="100000"/>
              </a:lnSpc>
              <a:spcBef>
                <a:spcPts val="259"/>
              </a:spcBef>
              <a:buFont typeface="Verdana"/>
              <a:buChar char="•"/>
              <a:tabLst>
                <a:tab algn="l" pos="241300"/>
              </a:tabLst>
            </a:pP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80</a:t>
            </a:r>
            <a:r>
              <a:rPr b="1" dirty="0" spc="-3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5" sz="2000">
                <a:solidFill>
                  <a:srgbClr val="003366"/>
                </a:solidFill>
                <a:latin typeface="Verdana"/>
                <a:cs typeface="Verdana"/>
              </a:rPr>
              <a:t>≤</a:t>
            </a:r>
            <a:r>
              <a:rPr b="1" dirty="0" spc="-35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5" sz="2000">
                <a:solidFill>
                  <a:srgbClr val="003366"/>
                </a:solidFill>
                <a:latin typeface="Verdana"/>
                <a:cs typeface="Verdana"/>
              </a:rPr>
              <a:t>A</a:t>
            </a:r>
            <a:r>
              <a:rPr b="1" dirty="0" spc="-15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pc="5" sz="2000">
                <a:solidFill>
                  <a:srgbClr val="003366"/>
                </a:solidFill>
                <a:latin typeface="Verdana"/>
                <a:cs typeface="Verdana"/>
              </a:rPr>
              <a:t>≤</a:t>
            </a:r>
            <a:r>
              <a:rPr b="1" dirty="0" spc="-35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100</a:t>
            </a:r>
            <a:endParaRPr sz="2000">
              <a:latin typeface="Verdana"/>
              <a:cs typeface="Verdana"/>
            </a:endParaRPr>
          </a:p>
          <a:p>
            <a:pPr indent="-228600" marL="241300">
              <a:lnSpc>
                <a:spcPct val="100000"/>
              </a:lnSpc>
              <a:spcBef>
                <a:spcPts val="155"/>
              </a:spcBef>
              <a:buFont typeface="Verdana"/>
              <a:buChar char="•"/>
              <a:tabLst>
                <a:tab algn="l" pos="241300"/>
              </a:tabLst>
            </a:pP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68</a:t>
            </a:r>
            <a:r>
              <a:rPr b="1" dirty="0" spc="-3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≤</a:t>
            </a:r>
            <a:r>
              <a:rPr b="1" dirty="0" spc="-3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B</a:t>
            </a:r>
            <a:r>
              <a:rPr b="1" dirty="0" spc="-2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≤</a:t>
            </a:r>
            <a:r>
              <a:rPr b="1" dirty="0" spc="-2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79</a:t>
            </a:r>
            <a:endParaRPr sz="2000">
              <a:latin typeface="Verdana"/>
              <a:cs typeface="Verdana"/>
            </a:endParaRPr>
          </a:p>
          <a:p>
            <a:pPr indent="-228600" marL="241300">
              <a:lnSpc>
                <a:spcPct val="100000"/>
              </a:lnSpc>
              <a:spcBef>
                <a:spcPts val="155"/>
              </a:spcBef>
              <a:buFont typeface="Verdana"/>
              <a:buChar char="•"/>
              <a:tabLst>
                <a:tab algn="l" pos="241300"/>
              </a:tabLst>
            </a:pP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50</a:t>
            </a:r>
            <a:r>
              <a:rPr b="1" dirty="0" spc="-3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≤</a:t>
            </a:r>
            <a:r>
              <a:rPr b="1" dirty="0" spc="-3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C</a:t>
            </a:r>
            <a:r>
              <a:rPr b="1" dirty="0" spc="-2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≤</a:t>
            </a:r>
            <a:r>
              <a:rPr b="1" dirty="0" spc="-2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67</a:t>
            </a:r>
            <a:endParaRPr sz="2000">
              <a:latin typeface="Verdana"/>
              <a:cs typeface="Verdana"/>
            </a:endParaRPr>
          </a:p>
          <a:p>
            <a:pPr indent="-228600" marL="241300">
              <a:lnSpc>
                <a:spcPct val="100000"/>
              </a:lnSpc>
              <a:spcBef>
                <a:spcPts val="145"/>
              </a:spcBef>
              <a:buFont typeface="Verdana"/>
              <a:buChar char="•"/>
              <a:tabLst>
                <a:tab algn="l" pos="241300"/>
              </a:tabLst>
            </a:pP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25</a:t>
            </a:r>
            <a:r>
              <a:rPr b="1" dirty="0" spc="-3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≤</a:t>
            </a:r>
            <a:r>
              <a:rPr b="1" dirty="0" spc="-3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D</a:t>
            </a:r>
            <a:r>
              <a:rPr b="1" dirty="0" spc="-2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≤</a:t>
            </a:r>
            <a:r>
              <a:rPr b="1" dirty="0" spc="-3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b="1" dirty="0" sz="2000">
                <a:solidFill>
                  <a:srgbClr val="003366"/>
                </a:solidFill>
                <a:latin typeface="Verdana"/>
                <a:cs typeface="Verdana"/>
              </a:rPr>
              <a:t>50</a:t>
            </a:r>
            <a:endParaRPr sz="2000">
              <a:latin typeface="Verdana"/>
              <a:cs typeface="Verdana"/>
            </a:endParaRPr>
          </a:p>
        </p:txBody>
      </p:sp>
      <p:pic>
        <p:nvPicPr>
          <p:cNvPr id="14" name="object 14"/>
          <p:cNvPicPr/>
          <p:nvPr/>
        </p:nvPicPr>
        <p:blipFill>
          <a:blip cstate="print" r:embed="rId6"/>
          <a:stretch>
            <a:fillRect/>
          </a:stretch>
        </p:blipFill>
        <p:spPr>
          <a:xfrm>
            <a:off x="4856988" y="2997707"/>
            <a:ext cx="4035552" cy="1655064"/>
          </a:xfrm>
          <a:prstGeom prst="rect">
            <a:avLst/>
          </a:prstGeom>
        </p:spPr>
      </p:pic>
      <p:sp>
        <p:nvSpPr>
          <p:cNvPr id="18" name="object 16"/>
          <p:cNvSpPr txBox="1"/>
          <p:nvPr/>
        </p:nvSpPr>
        <p:spPr>
          <a:xfrm>
            <a:off x="3067050" y="630335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</a:t>
            </a:r>
            <a:r>
              <a:rPr dirty="0" lang="en-US" smtClean="0" spc="-50" sz="140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9" name="object 14"/>
          <p:cNvSpPr txBox="1">
            <a:spLocks noGrp="1"/>
          </p:cNvSpPr>
          <p:nvPr>
            <p:ph idx="5" sz="quarter" type="ftr"/>
          </p:nvPr>
        </p:nvSpPr>
        <p:spPr>
          <a:xfrm>
            <a:off x="6324601" y="666052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  <p:sp>
        <p:nvSpPr>
          <p:cNvPr id="20" name="object 15"/>
          <p:cNvSpPr txBox="1">
            <a:spLocks noGrp="1"/>
          </p:cNvSpPr>
          <p:nvPr>
            <p:ph idx="6" sz="half" type="dt"/>
          </p:nvPr>
        </p:nvSpPr>
        <p:spPr>
          <a:xfrm>
            <a:off x="8781033" y="669353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82488" y="234442"/>
            <a:ext cx="285623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Silabus</a:t>
            </a:r>
            <a:r>
              <a:rPr dirty="0" spc="-35"/>
              <a:t> </a:t>
            </a:r>
            <a:r>
              <a:rPr dirty="0" spc="-5"/>
              <a:t>Kuliah</a:t>
            </a:r>
          </a:p>
        </p:txBody>
      </p:sp>
      <p:sp>
        <p:nvSpPr>
          <p:cNvPr id="4" name="object 4"/>
          <p:cNvSpPr/>
          <p:nvPr/>
        </p:nvSpPr>
        <p:spPr>
          <a:xfrm>
            <a:off x="5796534" y="1377696"/>
            <a:ext cx="2748915" cy="78105"/>
          </a:xfrm>
          <a:custGeom>
            <a:avLst/>
            <a:gdLst/>
            <a:ahLst/>
            <a:cxnLst/>
            <a:rect b="b" l="l" r="r" t="t"/>
            <a:pathLst>
              <a:path h="78105" w="2748915">
                <a:moveTo>
                  <a:pt x="25907" y="22859"/>
                </a:moveTo>
                <a:lnTo>
                  <a:pt x="0" y="22859"/>
                </a:lnTo>
                <a:lnTo>
                  <a:pt x="0" y="48767"/>
                </a:lnTo>
                <a:lnTo>
                  <a:pt x="25907" y="48767"/>
                </a:lnTo>
                <a:lnTo>
                  <a:pt x="25907" y="22859"/>
                </a:lnTo>
                <a:close/>
              </a:path>
              <a:path h="78105" w="2748915">
                <a:moveTo>
                  <a:pt x="51815" y="22859"/>
                </a:moveTo>
                <a:lnTo>
                  <a:pt x="51815" y="48767"/>
                </a:lnTo>
                <a:lnTo>
                  <a:pt x="77724" y="48894"/>
                </a:lnTo>
                <a:lnTo>
                  <a:pt x="77724" y="22987"/>
                </a:lnTo>
                <a:lnTo>
                  <a:pt x="51815" y="22859"/>
                </a:lnTo>
                <a:close/>
              </a:path>
              <a:path h="78105" w="2748915">
                <a:moveTo>
                  <a:pt x="129539" y="22987"/>
                </a:moveTo>
                <a:lnTo>
                  <a:pt x="103631" y="22987"/>
                </a:lnTo>
                <a:lnTo>
                  <a:pt x="103631" y="48894"/>
                </a:lnTo>
                <a:lnTo>
                  <a:pt x="129539" y="48894"/>
                </a:lnTo>
                <a:lnTo>
                  <a:pt x="129539" y="22987"/>
                </a:lnTo>
                <a:close/>
              </a:path>
              <a:path h="78105" w="2748915">
                <a:moveTo>
                  <a:pt x="155448" y="22987"/>
                </a:moveTo>
                <a:lnTo>
                  <a:pt x="155448" y="48894"/>
                </a:lnTo>
                <a:lnTo>
                  <a:pt x="181355" y="49021"/>
                </a:lnTo>
                <a:lnTo>
                  <a:pt x="181355" y="23113"/>
                </a:lnTo>
                <a:lnTo>
                  <a:pt x="155448" y="22987"/>
                </a:lnTo>
                <a:close/>
              </a:path>
              <a:path h="78105" w="2748915">
                <a:moveTo>
                  <a:pt x="233171" y="23113"/>
                </a:moveTo>
                <a:lnTo>
                  <a:pt x="207263" y="23113"/>
                </a:lnTo>
                <a:lnTo>
                  <a:pt x="207263" y="49021"/>
                </a:lnTo>
                <a:lnTo>
                  <a:pt x="233171" y="49021"/>
                </a:lnTo>
                <a:lnTo>
                  <a:pt x="233171" y="23113"/>
                </a:lnTo>
                <a:close/>
              </a:path>
              <a:path h="78105" w="2748915">
                <a:moveTo>
                  <a:pt x="259079" y="23113"/>
                </a:moveTo>
                <a:lnTo>
                  <a:pt x="259079" y="49021"/>
                </a:lnTo>
                <a:lnTo>
                  <a:pt x="284988" y="49149"/>
                </a:lnTo>
                <a:lnTo>
                  <a:pt x="284988" y="23240"/>
                </a:lnTo>
                <a:lnTo>
                  <a:pt x="259079" y="23113"/>
                </a:lnTo>
                <a:close/>
              </a:path>
              <a:path h="78105" w="2748915">
                <a:moveTo>
                  <a:pt x="336803" y="23240"/>
                </a:moveTo>
                <a:lnTo>
                  <a:pt x="310895" y="23240"/>
                </a:lnTo>
                <a:lnTo>
                  <a:pt x="310895" y="49149"/>
                </a:lnTo>
                <a:lnTo>
                  <a:pt x="336803" y="49149"/>
                </a:lnTo>
                <a:lnTo>
                  <a:pt x="336803" y="23240"/>
                </a:lnTo>
                <a:close/>
              </a:path>
              <a:path h="78105" w="2748915">
                <a:moveTo>
                  <a:pt x="388619" y="23240"/>
                </a:moveTo>
                <a:lnTo>
                  <a:pt x="362712" y="23240"/>
                </a:lnTo>
                <a:lnTo>
                  <a:pt x="362712" y="49149"/>
                </a:lnTo>
                <a:lnTo>
                  <a:pt x="388619" y="49149"/>
                </a:lnTo>
                <a:lnTo>
                  <a:pt x="388619" y="23240"/>
                </a:lnTo>
                <a:close/>
              </a:path>
              <a:path h="78105" w="2748915">
                <a:moveTo>
                  <a:pt x="440436" y="23367"/>
                </a:moveTo>
                <a:lnTo>
                  <a:pt x="414527" y="23367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7"/>
                </a:lnTo>
                <a:close/>
              </a:path>
              <a:path h="78105" w="2748915">
                <a:moveTo>
                  <a:pt x="492251" y="23367"/>
                </a:moveTo>
                <a:lnTo>
                  <a:pt x="466343" y="23367"/>
                </a:lnTo>
                <a:lnTo>
                  <a:pt x="466343" y="49275"/>
                </a:lnTo>
                <a:lnTo>
                  <a:pt x="492251" y="49275"/>
                </a:lnTo>
                <a:lnTo>
                  <a:pt x="492251" y="23367"/>
                </a:lnTo>
                <a:close/>
              </a:path>
              <a:path h="78105" w="2748915">
                <a:moveTo>
                  <a:pt x="544067" y="23494"/>
                </a:moveTo>
                <a:lnTo>
                  <a:pt x="518160" y="23494"/>
                </a:lnTo>
                <a:lnTo>
                  <a:pt x="518160" y="49402"/>
                </a:lnTo>
                <a:lnTo>
                  <a:pt x="544067" y="49402"/>
                </a:lnTo>
                <a:lnTo>
                  <a:pt x="544067" y="23494"/>
                </a:lnTo>
                <a:close/>
              </a:path>
              <a:path h="78105" w="2748915">
                <a:moveTo>
                  <a:pt x="595883" y="23494"/>
                </a:moveTo>
                <a:lnTo>
                  <a:pt x="569976" y="23494"/>
                </a:lnTo>
                <a:lnTo>
                  <a:pt x="569976" y="49402"/>
                </a:lnTo>
                <a:lnTo>
                  <a:pt x="595883" y="49402"/>
                </a:lnTo>
                <a:lnTo>
                  <a:pt x="595883" y="23494"/>
                </a:lnTo>
                <a:close/>
              </a:path>
              <a:path h="78105" w="2748915">
                <a:moveTo>
                  <a:pt x="647700" y="23621"/>
                </a:moveTo>
                <a:lnTo>
                  <a:pt x="621791" y="23621"/>
                </a:lnTo>
                <a:lnTo>
                  <a:pt x="621791" y="49402"/>
                </a:lnTo>
                <a:lnTo>
                  <a:pt x="647700" y="49529"/>
                </a:lnTo>
                <a:lnTo>
                  <a:pt x="647700" y="23621"/>
                </a:lnTo>
                <a:close/>
              </a:path>
              <a:path h="78105" w="2748915">
                <a:moveTo>
                  <a:pt x="699515" y="23621"/>
                </a:moveTo>
                <a:lnTo>
                  <a:pt x="673607" y="23621"/>
                </a:lnTo>
                <a:lnTo>
                  <a:pt x="673607" y="49529"/>
                </a:lnTo>
                <a:lnTo>
                  <a:pt x="699515" y="49529"/>
                </a:lnTo>
                <a:lnTo>
                  <a:pt x="699515" y="23621"/>
                </a:lnTo>
                <a:close/>
              </a:path>
              <a:path h="78105" w="2748915">
                <a:moveTo>
                  <a:pt x="725423" y="23621"/>
                </a:moveTo>
                <a:lnTo>
                  <a:pt x="725423" y="49529"/>
                </a:lnTo>
                <a:lnTo>
                  <a:pt x="751332" y="49656"/>
                </a:lnTo>
                <a:lnTo>
                  <a:pt x="751332" y="23749"/>
                </a:lnTo>
                <a:lnTo>
                  <a:pt x="725423" y="23621"/>
                </a:lnTo>
                <a:close/>
              </a:path>
              <a:path h="78105" w="2748915">
                <a:moveTo>
                  <a:pt x="803147" y="23749"/>
                </a:moveTo>
                <a:lnTo>
                  <a:pt x="777239" y="23749"/>
                </a:lnTo>
                <a:lnTo>
                  <a:pt x="777239" y="49656"/>
                </a:lnTo>
                <a:lnTo>
                  <a:pt x="803147" y="49656"/>
                </a:lnTo>
                <a:lnTo>
                  <a:pt x="803147" y="23749"/>
                </a:lnTo>
                <a:close/>
              </a:path>
              <a:path h="78105" w="2748915">
                <a:moveTo>
                  <a:pt x="829056" y="23749"/>
                </a:moveTo>
                <a:lnTo>
                  <a:pt x="829056" y="49656"/>
                </a:lnTo>
                <a:lnTo>
                  <a:pt x="854963" y="49783"/>
                </a:lnTo>
                <a:lnTo>
                  <a:pt x="854963" y="23875"/>
                </a:lnTo>
                <a:lnTo>
                  <a:pt x="829056" y="23749"/>
                </a:lnTo>
                <a:close/>
              </a:path>
              <a:path h="78105" w="2748915">
                <a:moveTo>
                  <a:pt x="906780" y="23875"/>
                </a:moveTo>
                <a:lnTo>
                  <a:pt x="880871" y="23875"/>
                </a:lnTo>
                <a:lnTo>
                  <a:pt x="880871" y="49783"/>
                </a:lnTo>
                <a:lnTo>
                  <a:pt x="906780" y="49783"/>
                </a:lnTo>
                <a:lnTo>
                  <a:pt x="906780" y="23875"/>
                </a:lnTo>
                <a:close/>
              </a:path>
              <a:path h="78105" w="2748915">
                <a:moveTo>
                  <a:pt x="958595" y="23875"/>
                </a:moveTo>
                <a:lnTo>
                  <a:pt x="932688" y="23875"/>
                </a:lnTo>
                <a:lnTo>
                  <a:pt x="932688" y="49783"/>
                </a:lnTo>
                <a:lnTo>
                  <a:pt x="958595" y="49783"/>
                </a:lnTo>
                <a:lnTo>
                  <a:pt x="958595" y="23875"/>
                </a:lnTo>
                <a:close/>
              </a:path>
              <a:path h="78105" w="2748915">
                <a:moveTo>
                  <a:pt x="1010412" y="24002"/>
                </a:moveTo>
                <a:lnTo>
                  <a:pt x="984504" y="24002"/>
                </a:lnTo>
                <a:lnTo>
                  <a:pt x="984504" y="49911"/>
                </a:lnTo>
                <a:lnTo>
                  <a:pt x="1010412" y="49911"/>
                </a:lnTo>
                <a:lnTo>
                  <a:pt x="1010412" y="24002"/>
                </a:lnTo>
                <a:close/>
              </a:path>
              <a:path h="78105" w="2748915">
                <a:moveTo>
                  <a:pt x="1062227" y="24002"/>
                </a:moveTo>
                <a:lnTo>
                  <a:pt x="1036319" y="24002"/>
                </a:lnTo>
                <a:lnTo>
                  <a:pt x="1036319" y="49911"/>
                </a:lnTo>
                <a:lnTo>
                  <a:pt x="1062227" y="49911"/>
                </a:lnTo>
                <a:lnTo>
                  <a:pt x="1062227" y="24002"/>
                </a:lnTo>
                <a:close/>
              </a:path>
              <a:path h="78105" w="2748915">
                <a:moveTo>
                  <a:pt x="1114043" y="24129"/>
                </a:moveTo>
                <a:lnTo>
                  <a:pt x="1088136" y="24129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29"/>
                </a:lnTo>
                <a:close/>
              </a:path>
              <a:path h="78105" w="2748915">
                <a:moveTo>
                  <a:pt x="1165860" y="24129"/>
                </a:moveTo>
                <a:lnTo>
                  <a:pt x="1139951" y="24129"/>
                </a:lnTo>
                <a:lnTo>
                  <a:pt x="1139951" y="50037"/>
                </a:lnTo>
                <a:lnTo>
                  <a:pt x="1165860" y="50037"/>
                </a:lnTo>
                <a:lnTo>
                  <a:pt x="1165860" y="24129"/>
                </a:lnTo>
                <a:close/>
              </a:path>
              <a:path h="78105" w="2748915">
                <a:moveTo>
                  <a:pt x="1217675" y="24256"/>
                </a:moveTo>
                <a:lnTo>
                  <a:pt x="1191767" y="24256"/>
                </a:lnTo>
                <a:lnTo>
                  <a:pt x="1191767" y="50164"/>
                </a:lnTo>
                <a:lnTo>
                  <a:pt x="1217675" y="50164"/>
                </a:lnTo>
                <a:lnTo>
                  <a:pt x="1217675" y="24256"/>
                </a:lnTo>
                <a:close/>
              </a:path>
              <a:path h="78105" w="2748915">
                <a:moveTo>
                  <a:pt x="1269491" y="24256"/>
                </a:moveTo>
                <a:lnTo>
                  <a:pt x="1243584" y="24256"/>
                </a:lnTo>
                <a:lnTo>
                  <a:pt x="1243584" y="50164"/>
                </a:lnTo>
                <a:lnTo>
                  <a:pt x="1269491" y="50164"/>
                </a:lnTo>
                <a:lnTo>
                  <a:pt x="1269491" y="24256"/>
                </a:lnTo>
                <a:close/>
              </a:path>
              <a:path h="78105" w="2748915">
                <a:moveTo>
                  <a:pt x="1295399" y="24256"/>
                </a:moveTo>
                <a:lnTo>
                  <a:pt x="1295399" y="50164"/>
                </a:lnTo>
                <a:lnTo>
                  <a:pt x="1321308" y="50291"/>
                </a:lnTo>
                <a:lnTo>
                  <a:pt x="1321308" y="24383"/>
                </a:lnTo>
                <a:lnTo>
                  <a:pt x="1295399" y="24256"/>
                </a:lnTo>
                <a:close/>
              </a:path>
              <a:path h="78105" w="2748915">
                <a:moveTo>
                  <a:pt x="1373123" y="24383"/>
                </a:moveTo>
                <a:lnTo>
                  <a:pt x="1347215" y="24383"/>
                </a:lnTo>
                <a:lnTo>
                  <a:pt x="1347215" y="50291"/>
                </a:lnTo>
                <a:lnTo>
                  <a:pt x="1373123" y="50291"/>
                </a:lnTo>
                <a:lnTo>
                  <a:pt x="1373123" y="24383"/>
                </a:lnTo>
                <a:close/>
              </a:path>
              <a:path h="78105" w="2748915">
                <a:moveTo>
                  <a:pt x="1399032" y="24383"/>
                </a:moveTo>
                <a:lnTo>
                  <a:pt x="1399032" y="50291"/>
                </a:lnTo>
                <a:lnTo>
                  <a:pt x="1424939" y="50418"/>
                </a:lnTo>
                <a:lnTo>
                  <a:pt x="1424939" y="24511"/>
                </a:lnTo>
                <a:lnTo>
                  <a:pt x="1399032" y="24383"/>
                </a:lnTo>
                <a:close/>
              </a:path>
              <a:path h="78105" w="2748915">
                <a:moveTo>
                  <a:pt x="1476756" y="24511"/>
                </a:moveTo>
                <a:lnTo>
                  <a:pt x="1450847" y="24511"/>
                </a:lnTo>
                <a:lnTo>
                  <a:pt x="1450847" y="50418"/>
                </a:lnTo>
                <a:lnTo>
                  <a:pt x="1476756" y="50418"/>
                </a:lnTo>
                <a:lnTo>
                  <a:pt x="1476756" y="24511"/>
                </a:lnTo>
                <a:close/>
              </a:path>
              <a:path h="78105" w="2748915">
                <a:moveTo>
                  <a:pt x="1502664" y="24511"/>
                </a:moveTo>
                <a:lnTo>
                  <a:pt x="1502664" y="50418"/>
                </a:lnTo>
                <a:lnTo>
                  <a:pt x="1528571" y="50545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h="78105" w="2748915">
                <a:moveTo>
                  <a:pt x="1580388" y="24637"/>
                </a:moveTo>
                <a:lnTo>
                  <a:pt x="1554480" y="24637"/>
                </a:lnTo>
                <a:lnTo>
                  <a:pt x="1554480" y="50545"/>
                </a:lnTo>
                <a:lnTo>
                  <a:pt x="1580388" y="50545"/>
                </a:lnTo>
                <a:lnTo>
                  <a:pt x="1580388" y="24637"/>
                </a:lnTo>
                <a:close/>
              </a:path>
              <a:path h="78105" w="2748915">
                <a:moveTo>
                  <a:pt x="1632204" y="24637"/>
                </a:moveTo>
                <a:lnTo>
                  <a:pt x="1606295" y="24637"/>
                </a:lnTo>
                <a:lnTo>
                  <a:pt x="1606295" y="50545"/>
                </a:lnTo>
                <a:lnTo>
                  <a:pt x="1632204" y="50545"/>
                </a:lnTo>
                <a:lnTo>
                  <a:pt x="1632204" y="24637"/>
                </a:lnTo>
                <a:close/>
              </a:path>
              <a:path h="78105" w="2748915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h="78105" w="2748915">
                <a:moveTo>
                  <a:pt x="1735836" y="24764"/>
                </a:moveTo>
                <a:lnTo>
                  <a:pt x="1709927" y="24764"/>
                </a:lnTo>
                <a:lnTo>
                  <a:pt x="1709927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h="78105" w="2748915">
                <a:moveTo>
                  <a:pt x="1787651" y="24891"/>
                </a:moveTo>
                <a:lnTo>
                  <a:pt x="1761743" y="24891"/>
                </a:lnTo>
                <a:lnTo>
                  <a:pt x="1761743" y="50800"/>
                </a:lnTo>
                <a:lnTo>
                  <a:pt x="1787651" y="50800"/>
                </a:lnTo>
                <a:lnTo>
                  <a:pt x="1787651" y="24891"/>
                </a:lnTo>
                <a:close/>
              </a:path>
              <a:path h="78105" w="2748915">
                <a:moveTo>
                  <a:pt x="1839467" y="24891"/>
                </a:moveTo>
                <a:lnTo>
                  <a:pt x="1813560" y="24891"/>
                </a:lnTo>
                <a:lnTo>
                  <a:pt x="1813560" y="50800"/>
                </a:lnTo>
                <a:lnTo>
                  <a:pt x="1839467" y="50800"/>
                </a:lnTo>
                <a:lnTo>
                  <a:pt x="1839467" y="24891"/>
                </a:lnTo>
                <a:close/>
              </a:path>
              <a:path h="78105" w="2748915">
                <a:moveTo>
                  <a:pt x="1891284" y="25018"/>
                </a:moveTo>
                <a:lnTo>
                  <a:pt x="1865375" y="25018"/>
                </a:lnTo>
                <a:lnTo>
                  <a:pt x="1865375" y="50926"/>
                </a:lnTo>
                <a:lnTo>
                  <a:pt x="1891284" y="50926"/>
                </a:lnTo>
                <a:lnTo>
                  <a:pt x="1891284" y="25018"/>
                </a:lnTo>
                <a:close/>
              </a:path>
              <a:path h="78105" w="2748915">
                <a:moveTo>
                  <a:pt x="1943099" y="25018"/>
                </a:moveTo>
                <a:lnTo>
                  <a:pt x="1917191" y="25018"/>
                </a:lnTo>
                <a:lnTo>
                  <a:pt x="1917191" y="50926"/>
                </a:lnTo>
                <a:lnTo>
                  <a:pt x="1943099" y="50926"/>
                </a:lnTo>
                <a:lnTo>
                  <a:pt x="1943099" y="25018"/>
                </a:lnTo>
                <a:close/>
              </a:path>
              <a:path h="78105" w="2748915">
                <a:moveTo>
                  <a:pt x="1969008" y="25018"/>
                </a:moveTo>
                <a:lnTo>
                  <a:pt x="1969008" y="50926"/>
                </a:lnTo>
                <a:lnTo>
                  <a:pt x="1994915" y="51053"/>
                </a:lnTo>
                <a:lnTo>
                  <a:pt x="1994915" y="25145"/>
                </a:lnTo>
                <a:lnTo>
                  <a:pt x="1969008" y="25018"/>
                </a:lnTo>
                <a:close/>
              </a:path>
              <a:path h="78105" w="2748915">
                <a:moveTo>
                  <a:pt x="2046732" y="25145"/>
                </a:moveTo>
                <a:lnTo>
                  <a:pt x="2020823" y="25145"/>
                </a:lnTo>
                <a:lnTo>
                  <a:pt x="2020823" y="51053"/>
                </a:lnTo>
                <a:lnTo>
                  <a:pt x="2046732" y="51053"/>
                </a:lnTo>
                <a:lnTo>
                  <a:pt x="2046732" y="25145"/>
                </a:lnTo>
                <a:close/>
              </a:path>
              <a:path h="78105" w="2748915">
                <a:moveTo>
                  <a:pt x="2072639" y="25145"/>
                </a:moveTo>
                <a:lnTo>
                  <a:pt x="2072639" y="51053"/>
                </a:lnTo>
                <a:lnTo>
                  <a:pt x="2098547" y="51180"/>
                </a:lnTo>
                <a:lnTo>
                  <a:pt x="2098547" y="25273"/>
                </a:lnTo>
                <a:lnTo>
                  <a:pt x="2072639" y="25145"/>
                </a:lnTo>
                <a:close/>
              </a:path>
              <a:path h="78105" w="2748915">
                <a:moveTo>
                  <a:pt x="2150364" y="25273"/>
                </a:moveTo>
                <a:lnTo>
                  <a:pt x="2124456" y="25273"/>
                </a:lnTo>
                <a:lnTo>
                  <a:pt x="2124456" y="51180"/>
                </a:lnTo>
                <a:lnTo>
                  <a:pt x="2150364" y="51180"/>
                </a:lnTo>
                <a:lnTo>
                  <a:pt x="2150364" y="25273"/>
                </a:lnTo>
                <a:close/>
              </a:path>
              <a:path h="78105" w="2748915">
                <a:moveTo>
                  <a:pt x="2176271" y="25273"/>
                </a:moveTo>
                <a:lnTo>
                  <a:pt x="2176271" y="51180"/>
                </a:lnTo>
                <a:lnTo>
                  <a:pt x="2202180" y="51180"/>
                </a:lnTo>
                <a:lnTo>
                  <a:pt x="2202180" y="25400"/>
                </a:lnTo>
                <a:lnTo>
                  <a:pt x="2176271" y="25273"/>
                </a:lnTo>
                <a:close/>
              </a:path>
              <a:path h="78105" w="2748915">
                <a:moveTo>
                  <a:pt x="2253995" y="25400"/>
                </a:moveTo>
                <a:lnTo>
                  <a:pt x="2228088" y="25400"/>
                </a:lnTo>
                <a:lnTo>
                  <a:pt x="2228088" y="51307"/>
                </a:lnTo>
                <a:lnTo>
                  <a:pt x="2253995" y="51307"/>
                </a:lnTo>
                <a:lnTo>
                  <a:pt x="2253995" y="25400"/>
                </a:lnTo>
                <a:close/>
              </a:path>
              <a:path h="78105" w="2748915">
                <a:moveTo>
                  <a:pt x="2305812" y="25400"/>
                </a:moveTo>
                <a:lnTo>
                  <a:pt x="2279904" y="25400"/>
                </a:lnTo>
                <a:lnTo>
                  <a:pt x="2279904" y="51307"/>
                </a:lnTo>
                <a:lnTo>
                  <a:pt x="2305812" y="51307"/>
                </a:lnTo>
                <a:lnTo>
                  <a:pt x="2305812" y="25400"/>
                </a:lnTo>
                <a:close/>
              </a:path>
              <a:path h="78105" w="2748915">
                <a:moveTo>
                  <a:pt x="2357627" y="25526"/>
                </a:moveTo>
                <a:lnTo>
                  <a:pt x="2331719" y="25526"/>
                </a:lnTo>
                <a:lnTo>
                  <a:pt x="2331719" y="51434"/>
                </a:lnTo>
                <a:lnTo>
                  <a:pt x="2357627" y="51434"/>
                </a:lnTo>
                <a:lnTo>
                  <a:pt x="2357627" y="25526"/>
                </a:lnTo>
                <a:close/>
              </a:path>
              <a:path h="78105" w="2748915">
                <a:moveTo>
                  <a:pt x="2409443" y="25526"/>
                </a:moveTo>
                <a:lnTo>
                  <a:pt x="2383536" y="25526"/>
                </a:lnTo>
                <a:lnTo>
                  <a:pt x="2383536" y="51434"/>
                </a:lnTo>
                <a:lnTo>
                  <a:pt x="2409443" y="51434"/>
                </a:lnTo>
                <a:lnTo>
                  <a:pt x="2409443" y="25526"/>
                </a:lnTo>
                <a:close/>
              </a:path>
              <a:path h="78105" w="2748915">
                <a:moveTo>
                  <a:pt x="2461260" y="25653"/>
                </a:moveTo>
                <a:lnTo>
                  <a:pt x="2435351" y="25653"/>
                </a:lnTo>
                <a:lnTo>
                  <a:pt x="2435351" y="51562"/>
                </a:lnTo>
                <a:lnTo>
                  <a:pt x="2461260" y="51562"/>
                </a:lnTo>
                <a:lnTo>
                  <a:pt x="2461260" y="25653"/>
                </a:lnTo>
                <a:close/>
              </a:path>
              <a:path h="78105" w="2748915">
                <a:moveTo>
                  <a:pt x="2513075" y="25653"/>
                </a:moveTo>
                <a:lnTo>
                  <a:pt x="2487167" y="25653"/>
                </a:lnTo>
                <a:lnTo>
                  <a:pt x="2487167" y="51562"/>
                </a:lnTo>
                <a:lnTo>
                  <a:pt x="2513075" y="51562"/>
                </a:lnTo>
                <a:lnTo>
                  <a:pt x="2513075" y="25653"/>
                </a:lnTo>
                <a:close/>
              </a:path>
              <a:path h="78105" w="2748915">
                <a:moveTo>
                  <a:pt x="2538984" y="25653"/>
                </a:moveTo>
                <a:lnTo>
                  <a:pt x="2538984" y="51562"/>
                </a:lnTo>
                <a:lnTo>
                  <a:pt x="2564891" y="51688"/>
                </a:lnTo>
                <a:lnTo>
                  <a:pt x="2564891" y="25780"/>
                </a:lnTo>
                <a:lnTo>
                  <a:pt x="2538984" y="25653"/>
                </a:lnTo>
                <a:close/>
              </a:path>
              <a:path h="78105" w="2748915">
                <a:moveTo>
                  <a:pt x="2616708" y="25780"/>
                </a:moveTo>
                <a:lnTo>
                  <a:pt x="2590799" y="25780"/>
                </a:lnTo>
                <a:lnTo>
                  <a:pt x="2590799" y="51688"/>
                </a:lnTo>
                <a:lnTo>
                  <a:pt x="2616708" y="51688"/>
                </a:lnTo>
                <a:lnTo>
                  <a:pt x="2616708" y="25780"/>
                </a:lnTo>
                <a:close/>
              </a:path>
              <a:path h="78105" w="2748915">
                <a:moveTo>
                  <a:pt x="2642616" y="25780"/>
                </a:moveTo>
                <a:lnTo>
                  <a:pt x="2642616" y="51688"/>
                </a:lnTo>
                <a:lnTo>
                  <a:pt x="2668523" y="51815"/>
                </a:lnTo>
                <a:lnTo>
                  <a:pt x="2668523" y="25907"/>
                </a:lnTo>
                <a:lnTo>
                  <a:pt x="2642616" y="25780"/>
                </a:lnTo>
                <a:close/>
              </a:path>
              <a:path h="78105" w="2748915">
                <a:moveTo>
                  <a:pt x="2709671" y="0"/>
                </a:moveTo>
                <a:lnTo>
                  <a:pt x="2694545" y="3053"/>
                </a:lnTo>
                <a:lnTo>
                  <a:pt x="2682192" y="11382"/>
                </a:lnTo>
                <a:lnTo>
                  <a:pt x="2673863" y="23735"/>
                </a:lnTo>
                <a:lnTo>
                  <a:pt x="2670810" y="38862"/>
                </a:lnTo>
                <a:lnTo>
                  <a:pt x="2673863" y="53988"/>
                </a:lnTo>
                <a:lnTo>
                  <a:pt x="2682192" y="66341"/>
                </a:lnTo>
                <a:lnTo>
                  <a:pt x="2694545" y="74670"/>
                </a:lnTo>
                <a:lnTo>
                  <a:pt x="2709671" y="77724"/>
                </a:lnTo>
                <a:lnTo>
                  <a:pt x="2724798" y="74670"/>
                </a:lnTo>
                <a:lnTo>
                  <a:pt x="2737151" y="66341"/>
                </a:lnTo>
                <a:lnTo>
                  <a:pt x="2745480" y="53988"/>
                </a:lnTo>
                <a:lnTo>
                  <a:pt x="2745918" y="51815"/>
                </a:lnTo>
                <a:lnTo>
                  <a:pt x="2694432" y="51815"/>
                </a:lnTo>
                <a:lnTo>
                  <a:pt x="2694432" y="25907"/>
                </a:lnTo>
                <a:lnTo>
                  <a:pt x="2745918" y="25907"/>
                </a:lnTo>
                <a:lnTo>
                  <a:pt x="2745480" y="23735"/>
                </a:lnTo>
                <a:lnTo>
                  <a:pt x="2737151" y="11382"/>
                </a:lnTo>
                <a:lnTo>
                  <a:pt x="2724798" y="3053"/>
                </a:lnTo>
                <a:lnTo>
                  <a:pt x="2709671" y="0"/>
                </a:lnTo>
                <a:close/>
              </a:path>
              <a:path h="78105" w="2748915">
                <a:moveTo>
                  <a:pt x="2709671" y="25907"/>
                </a:moveTo>
                <a:lnTo>
                  <a:pt x="2694432" y="25907"/>
                </a:lnTo>
                <a:lnTo>
                  <a:pt x="2694432" y="51815"/>
                </a:lnTo>
                <a:lnTo>
                  <a:pt x="2709671" y="51815"/>
                </a:lnTo>
                <a:lnTo>
                  <a:pt x="2709671" y="25907"/>
                </a:lnTo>
                <a:close/>
              </a:path>
              <a:path h="78105" w="2748915">
                <a:moveTo>
                  <a:pt x="2745918" y="25907"/>
                </a:moveTo>
                <a:lnTo>
                  <a:pt x="2709671" y="25907"/>
                </a:lnTo>
                <a:lnTo>
                  <a:pt x="2709671" y="51815"/>
                </a:lnTo>
                <a:lnTo>
                  <a:pt x="2745918" y="51815"/>
                </a:lnTo>
                <a:lnTo>
                  <a:pt x="2748534" y="38862"/>
                </a:lnTo>
                <a:lnTo>
                  <a:pt x="2745918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722489" y="972058"/>
            <a:ext cx="815340" cy="29972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800">
                <a:solidFill>
                  <a:srgbClr val="16165D"/>
                </a:solidFill>
                <a:latin typeface="Arial"/>
                <a:cs typeface="Arial"/>
              </a:rPr>
              <a:t>O</a:t>
            </a:r>
            <a:r>
              <a:rPr b="1" dirty="0" spc="5" sz="1800">
                <a:solidFill>
                  <a:srgbClr val="16165D"/>
                </a:solidFill>
                <a:latin typeface="Arial"/>
                <a:cs typeface="Arial"/>
              </a:rPr>
              <a:t>u</a:t>
            </a:r>
            <a:r>
              <a:rPr b="1" dirty="0" sz="1800">
                <a:solidFill>
                  <a:srgbClr val="16165D"/>
                </a:solidFill>
                <a:latin typeface="Arial"/>
                <a:cs typeface="Arial"/>
              </a:rPr>
              <a:t>tl</a:t>
            </a:r>
            <a:r>
              <a:rPr b="1" dirty="0" spc="5" sz="1800">
                <a:solidFill>
                  <a:srgbClr val="16165D"/>
                </a:solidFill>
                <a:latin typeface="Arial"/>
                <a:cs typeface="Arial"/>
              </a:rPr>
              <a:t>in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048" y="1700783"/>
            <a:ext cx="8999220" cy="3866515"/>
            <a:chOff x="3048" y="1700783"/>
            <a:chExt cx="8999220" cy="3866515"/>
          </a:xfrm>
        </p:grpSpPr>
        <p:pic>
          <p:nvPicPr>
            <p:cNvPr id="7" name="object 7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39545" y="1709895"/>
              <a:ext cx="1012067" cy="82912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68579" y="1728215"/>
              <a:ext cx="950976" cy="752856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8579" y="1728215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30">
                  <a:moveTo>
                    <a:pt x="0" y="0"/>
                  </a:moveTo>
                  <a:lnTo>
                    <a:pt x="419379" y="0"/>
                  </a:lnTo>
                  <a:lnTo>
                    <a:pt x="950976" y="376428"/>
                  </a:lnTo>
                  <a:lnTo>
                    <a:pt x="419379" y="752856"/>
                  </a:lnTo>
                  <a:lnTo>
                    <a:pt x="0" y="752856"/>
                  </a:lnTo>
                  <a:lnTo>
                    <a:pt x="531596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583691" y="1700783"/>
              <a:ext cx="1057656" cy="84734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640079" y="1728215"/>
              <a:ext cx="950976" cy="75285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40079" y="1728215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30">
                  <a:moveTo>
                    <a:pt x="0" y="0"/>
                  </a:moveTo>
                  <a:lnTo>
                    <a:pt x="419379" y="0"/>
                  </a:lnTo>
                  <a:lnTo>
                    <a:pt x="950976" y="376428"/>
                  </a:lnTo>
                  <a:lnTo>
                    <a:pt x="419379" y="752856"/>
                  </a:lnTo>
                  <a:lnTo>
                    <a:pt x="0" y="752856"/>
                  </a:lnTo>
                  <a:lnTo>
                    <a:pt x="531596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1155192" y="1700783"/>
              <a:ext cx="1059180" cy="84734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1211579" y="1728215"/>
              <a:ext cx="952500" cy="752856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211579" y="172821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8"/>
                  </a:lnTo>
                  <a:lnTo>
                    <a:pt x="420877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1726691" y="1700783"/>
              <a:ext cx="1059180" cy="84734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1783079" y="1728215"/>
              <a:ext cx="952500" cy="752856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783079" y="172821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8"/>
                  </a:lnTo>
                  <a:lnTo>
                    <a:pt x="420877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2299716" y="1700783"/>
              <a:ext cx="1059180" cy="847344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2356103" y="1728215"/>
              <a:ext cx="952499" cy="75285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2356103" y="172821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499" y="376428"/>
                  </a:lnTo>
                  <a:lnTo>
                    <a:pt x="420877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2871216" y="1700783"/>
              <a:ext cx="1059180" cy="847344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2927603" y="1728215"/>
              <a:ext cx="952499" cy="752856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2927603" y="172821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8" y="0"/>
                  </a:lnTo>
                  <a:lnTo>
                    <a:pt x="952499" y="376428"/>
                  </a:lnTo>
                  <a:lnTo>
                    <a:pt x="420878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3444240" y="1700783"/>
              <a:ext cx="1057656" cy="847344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3500628" y="1728215"/>
              <a:ext cx="950976" cy="752856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500628" y="1728215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29">
                  <a:moveTo>
                    <a:pt x="0" y="0"/>
                  </a:moveTo>
                  <a:lnTo>
                    <a:pt x="419354" y="0"/>
                  </a:lnTo>
                  <a:lnTo>
                    <a:pt x="950976" y="376428"/>
                  </a:lnTo>
                  <a:lnTo>
                    <a:pt x="419354" y="752856"/>
                  </a:lnTo>
                  <a:lnTo>
                    <a:pt x="0" y="752856"/>
                  </a:lnTo>
                  <a:lnTo>
                    <a:pt x="531622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cstate="print" r:embed="rId7"/>
            <a:stretch>
              <a:fillRect/>
            </a:stretch>
          </p:blipFill>
          <p:spPr>
            <a:xfrm>
              <a:off x="3048" y="1783079"/>
              <a:ext cx="4337304" cy="734568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39545" y="2906235"/>
              <a:ext cx="1012067" cy="82912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68579" y="2924555"/>
              <a:ext cx="950976" cy="752856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68579" y="2924555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30">
                  <a:moveTo>
                    <a:pt x="0" y="0"/>
                  </a:moveTo>
                  <a:lnTo>
                    <a:pt x="419379" y="0"/>
                  </a:lnTo>
                  <a:lnTo>
                    <a:pt x="950976" y="376428"/>
                  </a:lnTo>
                  <a:lnTo>
                    <a:pt x="419379" y="752856"/>
                  </a:lnTo>
                  <a:lnTo>
                    <a:pt x="0" y="752856"/>
                  </a:lnTo>
                  <a:lnTo>
                    <a:pt x="531596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583691" y="2897123"/>
              <a:ext cx="1057656" cy="847344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640079" y="2924555"/>
              <a:ext cx="950976" cy="752856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640079" y="2924555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30">
                  <a:moveTo>
                    <a:pt x="0" y="0"/>
                  </a:moveTo>
                  <a:lnTo>
                    <a:pt x="419379" y="0"/>
                  </a:lnTo>
                  <a:lnTo>
                    <a:pt x="950976" y="376428"/>
                  </a:lnTo>
                  <a:lnTo>
                    <a:pt x="419379" y="752856"/>
                  </a:lnTo>
                  <a:lnTo>
                    <a:pt x="0" y="752856"/>
                  </a:lnTo>
                  <a:lnTo>
                    <a:pt x="531596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1155192" y="2897123"/>
              <a:ext cx="1059180" cy="847344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1211579" y="2924555"/>
              <a:ext cx="952500" cy="752856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211579" y="292455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8"/>
                  </a:lnTo>
                  <a:lnTo>
                    <a:pt x="420877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1726691" y="2897123"/>
              <a:ext cx="1059180" cy="847344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1783079" y="2924555"/>
              <a:ext cx="952500" cy="752856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1783079" y="292455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8"/>
                  </a:lnTo>
                  <a:lnTo>
                    <a:pt x="420877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2299716" y="2897123"/>
              <a:ext cx="1059180" cy="847344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2356103" y="2924555"/>
              <a:ext cx="952499" cy="752856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2356103" y="292455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499" y="376428"/>
                  </a:lnTo>
                  <a:lnTo>
                    <a:pt x="420877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2871216" y="2897123"/>
              <a:ext cx="1059180" cy="847344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2927603" y="2924555"/>
              <a:ext cx="952499" cy="752856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2927603" y="292455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8" y="0"/>
                  </a:lnTo>
                  <a:lnTo>
                    <a:pt x="952499" y="376428"/>
                  </a:lnTo>
                  <a:lnTo>
                    <a:pt x="420878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3444240" y="2897123"/>
              <a:ext cx="1057656" cy="847344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3500628" y="2924555"/>
              <a:ext cx="950976" cy="752856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3500628" y="2924555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29">
                  <a:moveTo>
                    <a:pt x="0" y="0"/>
                  </a:moveTo>
                  <a:lnTo>
                    <a:pt x="419354" y="0"/>
                  </a:lnTo>
                  <a:lnTo>
                    <a:pt x="950976" y="376428"/>
                  </a:lnTo>
                  <a:lnTo>
                    <a:pt x="419354" y="752856"/>
                  </a:lnTo>
                  <a:lnTo>
                    <a:pt x="0" y="752856"/>
                  </a:lnTo>
                  <a:lnTo>
                    <a:pt x="531622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cstate="print" r:embed="rId10"/>
            <a:stretch>
              <a:fillRect/>
            </a:stretch>
          </p:blipFill>
          <p:spPr>
            <a:xfrm>
              <a:off x="3048" y="2979419"/>
              <a:ext cx="4235196" cy="734567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cstate="print" r:embed="rId11"/>
            <a:stretch>
              <a:fillRect/>
            </a:stretch>
          </p:blipFill>
          <p:spPr>
            <a:xfrm>
              <a:off x="4538432" y="2336275"/>
              <a:ext cx="1013525" cy="830612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cstate="print" r:embed="rId12"/>
            <a:stretch>
              <a:fillRect/>
            </a:stretch>
          </p:blipFill>
          <p:spPr>
            <a:xfrm>
              <a:off x="4567428" y="2354579"/>
              <a:ext cx="952500" cy="754380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4567428" y="2354579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80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90"/>
                  </a:lnTo>
                  <a:lnTo>
                    <a:pt x="419862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cstate="print" r:embed="rId13"/>
            <a:stretch>
              <a:fillRect/>
            </a:stretch>
          </p:blipFill>
          <p:spPr>
            <a:xfrm>
              <a:off x="5084063" y="2327147"/>
              <a:ext cx="1057656" cy="848867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cstate="print" r:embed="rId14"/>
            <a:stretch>
              <a:fillRect/>
            </a:stretch>
          </p:blipFill>
          <p:spPr>
            <a:xfrm>
              <a:off x="5140451" y="2354579"/>
              <a:ext cx="950976" cy="754380"/>
            </a:xfrm>
            <a:prstGeom prst="rect">
              <a:avLst/>
            </a:prstGeom>
          </p:spPr>
        </p:pic>
        <p:sp>
          <p:nvSpPr>
            <p:cNvPr id="56" name="object 56"/>
            <p:cNvSpPr/>
            <p:nvPr/>
          </p:nvSpPr>
          <p:spPr>
            <a:xfrm>
              <a:off x="5140451" y="2354579"/>
              <a:ext cx="951230" cy="754380"/>
            </a:xfrm>
            <a:custGeom>
              <a:avLst/>
              <a:gdLst/>
              <a:ahLst/>
              <a:cxnLst/>
              <a:rect b="b" l="l" r="r" t="t"/>
              <a:pathLst>
                <a:path h="754380" w="951229">
                  <a:moveTo>
                    <a:pt x="0" y="0"/>
                  </a:moveTo>
                  <a:lnTo>
                    <a:pt x="418338" y="0"/>
                  </a:lnTo>
                  <a:lnTo>
                    <a:pt x="950976" y="377190"/>
                  </a:lnTo>
                  <a:lnTo>
                    <a:pt x="418338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57" name="object 57"/>
            <p:cNvPicPr/>
            <p:nvPr/>
          </p:nvPicPr>
          <p:blipFill>
            <a:blip cstate="print" r:embed="rId15"/>
            <a:stretch>
              <a:fillRect/>
            </a:stretch>
          </p:blipFill>
          <p:spPr>
            <a:xfrm>
              <a:off x="5655563" y="2327147"/>
              <a:ext cx="1059180" cy="848867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cstate="print" r:embed="rId12"/>
            <a:stretch>
              <a:fillRect/>
            </a:stretch>
          </p:blipFill>
          <p:spPr>
            <a:xfrm>
              <a:off x="5711951" y="2354579"/>
              <a:ext cx="952500" cy="754380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5711951" y="2354579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80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90"/>
                  </a:lnTo>
                  <a:lnTo>
                    <a:pt x="419862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cstate="print" r:embed="rId15"/>
            <a:stretch>
              <a:fillRect/>
            </a:stretch>
          </p:blipFill>
          <p:spPr>
            <a:xfrm>
              <a:off x="6227063" y="2327147"/>
              <a:ext cx="1059180" cy="848867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cstate="print" r:embed="rId12"/>
            <a:stretch>
              <a:fillRect/>
            </a:stretch>
          </p:blipFill>
          <p:spPr>
            <a:xfrm>
              <a:off x="6283451" y="2354579"/>
              <a:ext cx="952500" cy="754380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6283451" y="2354579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80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90"/>
                  </a:lnTo>
                  <a:lnTo>
                    <a:pt x="419862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cstate="print" r:embed="rId13"/>
            <a:stretch>
              <a:fillRect/>
            </a:stretch>
          </p:blipFill>
          <p:spPr>
            <a:xfrm>
              <a:off x="6800088" y="2327147"/>
              <a:ext cx="1057655" cy="848867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cstate="print" r:embed="rId16"/>
            <a:stretch>
              <a:fillRect/>
            </a:stretch>
          </p:blipFill>
          <p:spPr>
            <a:xfrm>
              <a:off x="6856476" y="2354579"/>
              <a:ext cx="950976" cy="754380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6856476" y="2354579"/>
              <a:ext cx="951230" cy="754380"/>
            </a:xfrm>
            <a:custGeom>
              <a:avLst/>
              <a:gdLst/>
              <a:ahLst/>
              <a:cxnLst/>
              <a:rect b="b" l="l" r="r" t="t"/>
              <a:pathLst>
                <a:path h="754380" w="951229">
                  <a:moveTo>
                    <a:pt x="0" y="0"/>
                  </a:moveTo>
                  <a:lnTo>
                    <a:pt x="418338" y="0"/>
                  </a:lnTo>
                  <a:lnTo>
                    <a:pt x="950976" y="377190"/>
                  </a:lnTo>
                  <a:lnTo>
                    <a:pt x="418338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66" name="object 66"/>
            <p:cNvPicPr/>
            <p:nvPr/>
          </p:nvPicPr>
          <p:blipFill>
            <a:blip cstate="print" r:embed="rId13"/>
            <a:stretch>
              <a:fillRect/>
            </a:stretch>
          </p:blipFill>
          <p:spPr>
            <a:xfrm>
              <a:off x="7371588" y="2327147"/>
              <a:ext cx="1057655" cy="848867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cstate="print" r:embed="rId16"/>
            <a:stretch>
              <a:fillRect/>
            </a:stretch>
          </p:blipFill>
          <p:spPr>
            <a:xfrm>
              <a:off x="7427976" y="2354579"/>
              <a:ext cx="950976" cy="754380"/>
            </a:xfrm>
            <a:prstGeom prst="rect">
              <a:avLst/>
            </a:prstGeom>
          </p:spPr>
        </p:pic>
        <p:sp>
          <p:nvSpPr>
            <p:cNvPr id="68" name="object 68"/>
            <p:cNvSpPr/>
            <p:nvPr/>
          </p:nvSpPr>
          <p:spPr>
            <a:xfrm>
              <a:off x="7427976" y="2354579"/>
              <a:ext cx="951230" cy="754380"/>
            </a:xfrm>
            <a:custGeom>
              <a:avLst/>
              <a:gdLst/>
              <a:ahLst/>
              <a:cxnLst/>
              <a:rect b="b" l="l" r="r" t="t"/>
              <a:pathLst>
                <a:path h="754380" w="951229">
                  <a:moveTo>
                    <a:pt x="0" y="0"/>
                  </a:moveTo>
                  <a:lnTo>
                    <a:pt x="418338" y="0"/>
                  </a:lnTo>
                  <a:lnTo>
                    <a:pt x="950976" y="377190"/>
                  </a:lnTo>
                  <a:lnTo>
                    <a:pt x="418338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cstate="print" r:embed="rId15"/>
            <a:stretch>
              <a:fillRect/>
            </a:stretch>
          </p:blipFill>
          <p:spPr>
            <a:xfrm>
              <a:off x="7943088" y="2327147"/>
              <a:ext cx="1059179" cy="848867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cstate="print" r:embed="rId12"/>
            <a:stretch>
              <a:fillRect/>
            </a:stretch>
          </p:blipFill>
          <p:spPr>
            <a:xfrm>
              <a:off x="7999476" y="2354579"/>
              <a:ext cx="952500" cy="754380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7999476" y="2354579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80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90"/>
                  </a:lnTo>
                  <a:lnTo>
                    <a:pt x="419862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72" name="object 72"/>
            <p:cNvPicPr/>
            <p:nvPr/>
          </p:nvPicPr>
          <p:blipFill>
            <a:blip cstate="print" r:embed="rId17"/>
            <a:stretch>
              <a:fillRect/>
            </a:stretch>
          </p:blipFill>
          <p:spPr>
            <a:xfrm>
              <a:off x="4506467" y="2410967"/>
              <a:ext cx="4230624" cy="697991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39545" y="4102575"/>
              <a:ext cx="1012067" cy="829121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cstate="print" r:embed="rId18"/>
            <a:stretch>
              <a:fillRect/>
            </a:stretch>
          </p:blipFill>
          <p:spPr>
            <a:xfrm>
              <a:off x="68579" y="4120895"/>
              <a:ext cx="950976" cy="752856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68579" y="4120895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30">
                  <a:moveTo>
                    <a:pt x="0" y="0"/>
                  </a:moveTo>
                  <a:lnTo>
                    <a:pt x="419379" y="0"/>
                  </a:lnTo>
                  <a:lnTo>
                    <a:pt x="950976" y="376427"/>
                  </a:lnTo>
                  <a:lnTo>
                    <a:pt x="419379" y="752855"/>
                  </a:lnTo>
                  <a:lnTo>
                    <a:pt x="0" y="752855"/>
                  </a:lnTo>
                  <a:lnTo>
                    <a:pt x="531596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76" name="object 76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583691" y="4093463"/>
              <a:ext cx="1057656" cy="847344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cstate="print" r:embed="rId18"/>
            <a:stretch>
              <a:fillRect/>
            </a:stretch>
          </p:blipFill>
          <p:spPr>
            <a:xfrm>
              <a:off x="640079" y="4120895"/>
              <a:ext cx="950976" cy="752856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640079" y="4120895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30">
                  <a:moveTo>
                    <a:pt x="0" y="0"/>
                  </a:moveTo>
                  <a:lnTo>
                    <a:pt x="419379" y="0"/>
                  </a:lnTo>
                  <a:lnTo>
                    <a:pt x="950976" y="376427"/>
                  </a:lnTo>
                  <a:lnTo>
                    <a:pt x="419379" y="752855"/>
                  </a:lnTo>
                  <a:lnTo>
                    <a:pt x="0" y="752855"/>
                  </a:lnTo>
                  <a:lnTo>
                    <a:pt x="531596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1155192" y="4093463"/>
              <a:ext cx="1059180" cy="847344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cstate="print" r:embed="rId19"/>
            <a:stretch>
              <a:fillRect/>
            </a:stretch>
          </p:blipFill>
          <p:spPr>
            <a:xfrm>
              <a:off x="1211579" y="4120895"/>
              <a:ext cx="952500" cy="752856"/>
            </a:xfrm>
            <a:prstGeom prst="rect">
              <a:avLst/>
            </a:prstGeom>
          </p:spPr>
        </p:pic>
        <p:sp>
          <p:nvSpPr>
            <p:cNvPr id="81" name="object 81"/>
            <p:cNvSpPr/>
            <p:nvPr/>
          </p:nvSpPr>
          <p:spPr>
            <a:xfrm>
              <a:off x="1211579" y="412089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1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82" name="object 82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1726691" y="4093463"/>
              <a:ext cx="1059180" cy="847344"/>
            </a:xfrm>
            <a:prstGeom prst="rect">
              <a:avLst/>
            </a:prstGeom>
          </p:spPr>
        </p:pic>
        <p:pic>
          <p:nvPicPr>
            <p:cNvPr id="83" name="object 83"/>
            <p:cNvPicPr/>
            <p:nvPr/>
          </p:nvPicPr>
          <p:blipFill>
            <a:blip cstate="print" r:embed="rId19"/>
            <a:stretch>
              <a:fillRect/>
            </a:stretch>
          </p:blipFill>
          <p:spPr>
            <a:xfrm>
              <a:off x="1783079" y="4120895"/>
              <a:ext cx="952500" cy="752856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1783079" y="412089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1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85" name="object 85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2299716" y="4093463"/>
              <a:ext cx="1059180" cy="847344"/>
            </a:xfrm>
            <a:prstGeom prst="rect">
              <a:avLst/>
            </a:prstGeom>
          </p:spPr>
        </p:pic>
        <p:pic>
          <p:nvPicPr>
            <p:cNvPr id="86" name="object 86"/>
            <p:cNvPicPr/>
            <p:nvPr/>
          </p:nvPicPr>
          <p:blipFill>
            <a:blip cstate="print" r:embed="rId19"/>
            <a:stretch>
              <a:fillRect/>
            </a:stretch>
          </p:blipFill>
          <p:spPr>
            <a:xfrm>
              <a:off x="2356103" y="4120895"/>
              <a:ext cx="952499" cy="752856"/>
            </a:xfrm>
            <a:prstGeom prst="rect">
              <a:avLst/>
            </a:prstGeom>
          </p:spPr>
        </p:pic>
        <p:sp>
          <p:nvSpPr>
            <p:cNvPr id="87" name="object 87"/>
            <p:cNvSpPr/>
            <p:nvPr/>
          </p:nvSpPr>
          <p:spPr>
            <a:xfrm>
              <a:off x="2356103" y="412089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499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1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88" name="object 88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2871216" y="4093463"/>
              <a:ext cx="1059180" cy="847344"/>
            </a:xfrm>
            <a:prstGeom prst="rect">
              <a:avLst/>
            </a:prstGeom>
          </p:spPr>
        </p:pic>
        <p:pic>
          <p:nvPicPr>
            <p:cNvPr id="89" name="object 89"/>
            <p:cNvPicPr/>
            <p:nvPr/>
          </p:nvPicPr>
          <p:blipFill>
            <a:blip cstate="print" r:embed="rId19"/>
            <a:stretch>
              <a:fillRect/>
            </a:stretch>
          </p:blipFill>
          <p:spPr>
            <a:xfrm>
              <a:off x="2927603" y="4120895"/>
              <a:ext cx="952499" cy="752856"/>
            </a:xfrm>
            <a:prstGeom prst="rect">
              <a:avLst/>
            </a:prstGeom>
          </p:spPr>
        </p:pic>
        <p:sp>
          <p:nvSpPr>
            <p:cNvPr id="90" name="object 90"/>
            <p:cNvSpPr/>
            <p:nvPr/>
          </p:nvSpPr>
          <p:spPr>
            <a:xfrm>
              <a:off x="2927603" y="412089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8" y="0"/>
                  </a:lnTo>
                  <a:lnTo>
                    <a:pt x="952499" y="376427"/>
                  </a:lnTo>
                  <a:lnTo>
                    <a:pt x="420878" y="752855"/>
                  </a:lnTo>
                  <a:lnTo>
                    <a:pt x="0" y="752855"/>
                  </a:lnTo>
                  <a:lnTo>
                    <a:pt x="531621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91" name="object 91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3444240" y="4093463"/>
              <a:ext cx="1057656" cy="847344"/>
            </a:xfrm>
            <a:prstGeom prst="rect">
              <a:avLst/>
            </a:prstGeom>
          </p:spPr>
        </p:pic>
        <p:pic>
          <p:nvPicPr>
            <p:cNvPr id="92" name="object 92"/>
            <p:cNvPicPr/>
            <p:nvPr/>
          </p:nvPicPr>
          <p:blipFill>
            <a:blip cstate="print" r:embed="rId18"/>
            <a:stretch>
              <a:fillRect/>
            </a:stretch>
          </p:blipFill>
          <p:spPr>
            <a:xfrm>
              <a:off x="3500628" y="4120895"/>
              <a:ext cx="950976" cy="752856"/>
            </a:xfrm>
            <a:prstGeom prst="rect">
              <a:avLst/>
            </a:prstGeom>
          </p:spPr>
        </p:pic>
        <p:sp>
          <p:nvSpPr>
            <p:cNvPr id="93" name="object 93"/>
            <p:cNvSpPr/>
            <p:nvPr/>
          </p:nvSpPr>
          <p:spPr>
            <a:xfrm>
              <a:off x="3500628" y="4120895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29">
                  <a:moveTo>
                    <a:pt x="0" y="0"/>
                  </a:moveTo>
                  <a:lnTo>
                    <a:pt x="419354" y="0"/>
                  </a:lnTo>
                  <a:lnTo>
                    <a:pt x="950976" y="376427"/>
                  </a:lnTo>
                  <a:lnTo>
                    <a:pt x="419354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94" name="object 94"/>
            <p:cNvPicPr/>
            <p:nvPr/>
          </p:nvPicPr>
          <p:blipFill>
            <a:blip cstate="print" r:embed="rId20"/>
            <a:stretch>
              <a:fillRect/>
            </a:stretch>
          </p:blipFill>
          <p:spPr>
            <a:xfrm>
              <a:off x="3048" y="4175760"/>
              <a:ext cx="4235196" cy="734568"/>
            </a:xfrm>
            <a:prstGeom prst="rect">
              <a:avLst/>
            </a:prstGeom>
          </p:spPr>
        </p:pic>
        <p:pic>
          <p:nvPicPr>
            <p:cNvPr id="95" name="object 95"/>
            <p:cNvPicPr/>
            <p:nvPr/>
          </p:nvPicPr>
          <p:blipFill>
            <a:blip cstate="print" r:embed="rId11"/>
            <a:stretch>
              <a:fillRect/>
            </a:stretch>
          </p:blipFill>
          <p:spPr>
            <a:xfrm>
              <a:off x="4538432" y="3532615"/>
              <a:ext cx="1013525" cy="830612"/>
            </a:xfrm>
            <a:prstGeom prst="rect">
              <a:avLst/>
            </a:prstGeom>
          </p:spPr>
        </p:pic>
        <p:pic>
          <p:nvPicPr>
            <p:cNvPr id="96" name="object 96"/>
            <p:cNvPicPr/>
            <p:nvPr/>
          </p:nvPicPr>
          <p:blipFill>
            <a:blip cstate="print" r:embed="rId21"/>
            <a:stretch>
              <a:fillRect/>
            </a:stretch>
          </p:blipFill>
          <p:spPr>
            <a:xfrm>
              <a:off x="4567428" y="3550919"/>
              <a:ext cx="952500" cy="754379"/>
            </a:xfrm>
            <a:prstGeom prst="rect">
              <a:avLst/>
            </a:prstGeom>
          </p:spPr>
        </p:pic>
        <p:sp>
          <p:nvSpPr>
            <p:cNvPr id="97" name="object 97"/>
            <p:cNvSpPr/>
            <p:nvPr/>
          </p:nvSpPr>
          <p:spPr>
            <a:xfrm>
              <a:off x="4567428" y="3550919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79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89"/>
                  </a:lnTo>
                  <a:lnTo>
                    <a:pt x="419862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98" name="object 98"/>
            <p:cNvPicPr/>
            <p:nvPr/>
          </p:nvPicPr>
          <p:blipFill>
            <a:blip cstate="print" r:embed="rId13"/>
            <a:stretch>
              <a:fillRect/>
            </a:stretch>
          </p:blipFill>
          <p:spPr>
            <a:xfrm>
              <a:off x="5084063" y="3523488"/>
              <a:ext cx="1057656" cy="848868"/>
            </a:xfrm>
            <a:prstGeom prst="rect">
              <a:avLst/>
            </a:prstGeom>
          </p:spPr>
        </p:pic>
        <p:pic>
          <p:nvPicPr>
            <p:cNvPr id="99" name="object 99"/>
            <p:cNvPicPr/>
            <p:nvPr/>
          </p:nvPicPr>
          <p:blipFill>
            <a:blip cstate="print" r:embed="rId22"/>
            <a:stretch>
              <a:fillRect/>
            </a:stretch>
          </p:blipFill>
          <p:spPr>
            <a:xfrm>
              <a:off x="5140451" y="3550919"/>
              <a:ext cx="950976" cy="754379"/>
            </a:xfrm>
            <a:prstGeom prst="rect">
              <a:avLst/>
            </a:prstGeom>
          </p:spPr>
        </p:pic>
        <p:sp>
          <p:nvSpPr>
            <p:cNvPr id="100" name="object 100"/>
            <p:cNvSpPr/>
            <p:nvPr/>
          </p:nvSpPr>
          <p:spPr>
            <a:xfrm>
              <a:off x="5140451" y="3550919"/>
              <a:ext cx="951230" cy="754380"/>
            </a:xfrm>
            <a:custGeom>
              <a:avLst/>
              <a:gdLst/>
              <a:ahLst/>
              <a:cxnLst/>
              <a:rect b="b" l="l" r="r" t="t"/>
              <a:pathLst>
                <a:path h="754379" w="951229">
                  <a:moveTo>
                    <a:pt x="0" y="0"/>
                  </a:moveTo>
                  <a:lnTo>
                    <a:pt x="418338" y="0"/>
                  </a:lnTo>
                  <a:lnTo>
                    <a:pt x="950976" y="377189"/>
                  </a:lnTo>
                  <a:lnTo>
                    <a:pt x="418338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01" name="object 101"/>
            <p:cNvPicPr/>
            <p:nvPr/>
          </p:nvPicPr>
          <p:blipFill>
            <a:blip cstate="print" r:embed="rId15"/>
            <a:stretch>
              <a:fillRect/>
            </a:stretch>
          </p:blipFill>
          <p:spPr>
            <a:xfrm>
              <a:off x="5655563" y="3523488"/>
              <a:ext cx="1059180" cy="848868"/>
            </a:xfrm>
            <a:prstGeom prst="rect">
              <a:avLst/>
            </a:prstGeom>
          </p:spPr>
        </p:pic>
        <p:pic>
          <p:nvPicPr>
            <p:cNvPr id="102" name="object 102"/>
            <p:cNvPicPr/>
            <p:nvPr/>
          </p:nvPicPr>
          <p:blipFill>
            <a:blip cstate="print" r:embed="rId21"/>
            <a:stretch>
              <a:fillRect/>
            </a:stretch>
          </p:blipFill>
          <p:spPr>
            <a:xfrm>
              <a:off x="5711951" y="3550919"/>
              <a:ext cx="952500" cy="754379"/>
            </a:xfrm>
            <a:prstGeom prst="rect">
              <a:avLst/>
            </a:prstGeom>
          </p:spPr>
        </p:pic>
        <p:sp>
          <p:nvSpPr>
            <p:cNvPr id="103" name="object 103"/>
            <p:cNvSpPr/>
            <p:nvPr/>
          </p:nvSpPr>
          <p:spPr>
            <a:xfrm>
              <a:off x="5711951" y="3550919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79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89"/>
                  </a:lnTo>
                  <a:lnTo>
                    <a:pt x="419862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04" name="object 104"/>
            <p:cNvPicPr/>
            <p:nvPr/>
          </p:nvPicPr>
          <p:blipFill>
            <a:blip cstate="print" r:embed="rId15"/>
            <a:stretch>
              <a:fillRect/>
            </a:stretch>
          </p:blipFill>
          <p:spPr>
            <a:xfrm>
              <a:off x="6227063" y="3523488"/>
              <a:ext cx="1059180" cy="848868"/>
            </a:xfrm>
            <a:prstGeom prst="rect">
              <a:avLst/>
            </a:prstGeom>
          </p:spPr>
        </p:pic>
        <p:pic>
          <p:nvPicPr>
            <p:cNvPr id="105" name="object 105"/>
            <p:cNvPicPr/>
            <p:nvPr/>
          </p:nvPicPr>
          <p:blipFill>
            <a:blip cstate="print" r:embed="rId21"/>
            <a:stretch>
              <a:fillRect/>
            </a:stretch>
          </p:blipFill>
          <p:spPr>
            <a:xfrm>
              <a:off x="6283451" y="3550919"/>
              <a:ext cx="952500" cy="754379"/>
            </a:xfrm>
            <a:prstGeom prst="rect">
              <a:avLst/>
            </a:prstGeom>
          </p:spPr>
        </p:pic>
        <p:sp>
          <p:nvSpPr>
            <p:cNvPr id="106" name="object 106"/>
            <p:cNvSpPr/>
            <p:nvPr/>
          </p:nvSpPr>
          <p:spPr>
            <a:xfrm>
              <a:off x="6283451" y="3550919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79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89"/>
                  </a:lnTo>
                  <a:lnTo>
                    <a:pt x="419862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07" name="object 107"/>
            <p:cNvPicPr/>
            <p:nvPr/>
          </p:nvPicPr>
          <p:blipFill>
            <a:blip cstate="print" r:embed="rId13"/>
            <a:stretch>
              <a:fillRect/>
            </a:stretch>
          </p:blipFill>
          <p:spPr>
            <a:xfrm>
              <a:off x="6800088" y="3523488"/>
              <a:ext cx="1057655" cy="848868"/>
            </a:xfrm>
            <a:prstGeom prst="rect">
              <a:avLst/>
            </a:prstGeom>
          </p:spPr>
        </p:pic>
        <p:pic>
          <p:nvPicPr>
            <p:cNvPr id="108" name="object 108"/>
            <p:cNvPicPr/>
            <p:nvPr/>
          </p:nvPicPr>
          <p:blipFill>
            <a:blip cstate="print" r:embed="rId23"/>
            <a:stretch>
              <a:fillRect/>
            </a:stretch>
          </p:blipFill>
          <p:spPr>
            <a:xfrm>
              <a:off x="6856476" y="3550919"/>
              <a:ext cx="950976" cy="754379"/>
            </a:xfrm>
            <a:prstGeom prst="rect">
              <a:avLst/>
            </a:prstGeom>
          </p:spPr>
        </p:pic>
        <p:sp>
          <p:nvSpPr>
            <p:cNvPr id="109" name="object 109"/>
            <p:cNvSpPr/>
            <p:nvPr/>
          </p:nvSpPr>
          <p:spPr>
            <a:xfrm>
              <a:off x="6856476" y="3550919"/>
              <a:ext cx="951230" cy="754380"/>
            </a:xfrm>
            <a:custGeom>
              <a:avLst/>
              <a:gdLst/>
              <a:ahLst/>
              <a:cxnLst/>
              <a:rect b="b" l="l" r="r" t="t"/>
              <a:pathLst>
                <a:path h="754379" w="951229">
                  <a:moveTo>
                    <a:pt x="0" y="0"/>
                  </a:moveTo>
                  <a:lnTo>
                    <a:pt x="418338" y="0"/>
                  </a:lnTo>
                  <a:lnTo>
                    <a:pt x="950976" y="377189"/>
                  </a:lnTo>
                  <a:lnTo>
                    <a:pt x="418338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10" name="object 110"/>
            <p:cNvPicPr/>
            <p:nvPr/>
          </p:nvPicPr>
          <p:blipFill>
            <a:blip cstate="print" r:embed="rId13"/>
            <a:stretch>
              <a:fillRect/>
            </a:stretch>
          </p:blipFill>
          <p:spPr>
            <a:xfrm>
              <a:off x="7371588" y="3523488"/>
              <a:ext cx="1057655" cy="848868"/>
            </a:xfrm>
            <a:prstGeom prst="rect">
              <a:avLst/>
            </a:prstGeom>
          </p:spPr>
        </p:pic>
        <p:pic>
          <p:nvPicPr>
            <p:cNvPr id="111" name="object 111"/>
            <p:cNvPicPr/>
            <p:nvPr/>
          </p:nvPicPr>
          <p:blipFill>
            <a:blip cstate="print" r:embed="rId23"/>
            <a:stretch>
              <a:fillRect/>
            </a:stretch>
          </p:blipFill>
          <p:spPr>
            <a:xfrm>
              <a:off x="7427976" y="3550919"/>
              <a:ext cx="950976" cy="754379"/>
            </a:xfrm>
            <a:prstGeom prst="rect">
              <a:avLst/>
            </a:prstGeom>
          </p:spPr>
        </p:pic>
        <p:sp>
          <p:nvSpPr>
            <p:cNvPr id="112" name="object 112"/>
            <p:cNvSpPr/>
            <p:nvPr/>
          </p:nvSpPr>
          <p:spPr>
            <a:xfrm>
              <a:off x="7427976" y="3550919"/>
              <a:ext cx="951230" cy="754380"/>
            </a:xfrm>
            <a:custGeom>
              <a:avLst/>
              <a:gdLst/>
              <a:ahLst/>
              <a:cxnLst/>
              <a:rect b="b" l="l" r="r" t="t"/>
              <a:pathLst>
                <a:path h="754379" w="951229">
                  <a:moveTo>
                    <a:pt x="0" y="0"/>
                  </a:moveTo>
                  <a:lnTo>
                    <a:pt x="418338" y="0"/>
                  </a:lnTo>
                  <a:lnTo>
                    <a:pt x="950976" y="377189"/>
                  </a:lnTo>
                  <a:lnTo>
                    <a:pt x="418338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13" name="object 113"/>
            <p:cNvPicPr/>
            <p:nvPr/>
          </p:nvPicPr>
          <p:blipFill>
            <a:blip cstate="print" r:embed="rId15"/>
            <a:stretch>
              <a:fillRect/>
            </a:stretch>
          </p:blipFill>
          <p:spPr>
            <a:xfrm>
              <a:off x="7943088" y="3523488"/>
              <a:ext cx="1059179" cy="848868"/>
            </a:xfrm>
            <a:prstGeom prst="rect">
              <a:avLst/>
            </a:prstGeom>
          </p:spPr>
        </p:pic>
        <p:pic>
          <p:nvPicPr>
            <p:cNvPr id="114" name="object 114"/>
            <p:cNvPicPr/>
            <p:nvPr/>
          </p:nvPicPr>
          <p:blipFill>
            <a:blip cstate="print" r:embed="rId21"/>
            <a:stretch>
              <a:fillRect/>
            </a:stretch>
          </p:blipFill>
          <p:spPr>
            <a:xfrm>
              <a:off x="7999476" y="3550919"/>
              <a:ext cx="952500" cy="754379"/>
            </a:xfrm>
            <a:prstGeom prst="rect">
              <a:avLst/>
            </a:prstGeom>
          </p:spPr>
        </p:pic>
        <p:sp>
          <p:nvSpPr>
            <p:cNvPr id="115" name="object 115"/>
            <p:cNvSpPr/>
            <p:nvPr/>
          </p:nvSpPr>
          <p:spPr>
            <a:xfrm>
              <a:off x="7999476" y="3550919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79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89"/>
                  </a:lnTo>
                  <a:lnTo>
                    <a:pt x="419862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16" name="object 116"/>
            <p:cNvPicPr/>
            <p:nvPr/>
          </p:nvPicPr>
          <p:blipFill>
            <a:blip cstate="print" r:embed="rId24"/>
            <a:stretch>
              <a:fillRect/>
            </a:stretch>
          </p:blipFill>
          <p:spPr>
            <a:xfrm>
              <a:off x="4503419" y="3607307"/>
              <a:ext cx="4233672" cy="733044"/>
            </a:xfrm>
            <a:prstGeom prst="rect">
              <a:avLst/>
            </a:prstGeom>
          </p:spPr>
        </p:pic>
        <p:pic>
          <p:nvPicPr>
            <p:cNvPr id="117" name="object 117"/>
            <p:cNvPicPr/>
            <p:nvPr/>
          </p:nvPicPr>
          <p:blipFill>
            <a:blip cstate="print" r:embed="rId25"/>
            <a:stretch>
              <a:fillRect/>
            </a:stretch>
          </p:blipFill>
          <p:spPr>
            <a:xfrm>
              <a:off x="4538432" y="4728939"/>
              <a:ext cx="1013525" cy="829121"/>
            </a:xfrm>
            <a:prstGeom prst="rect">
              <a:avLst/>
            </a:prstGeom>
          </p:spPr>
        </p:pic>
        <p:pic>
          <p:nvPicPr>
            <p:cNvPr id="118" name="object 118"/>
            <p:cNvPicPr/>
            <p:nvPr/>
          </p:nvPicPr>
          <p:blipFill>
            <a:blip cstate="print" r:embed="rId26"/>
            <a:stretch>
              <a:fillRect/>
            </a:stretch>
          </p:blipFill>
          <p:spPr>
            <a:xfrm>
              <a:off x="4567428" y="4747260"/>
              <a:ext cx="952500" cy="752855"/>
            </a:xfrm>
            <a:prstGeom prst="rect">
              <a:avLst/>
            </a:prstGeom>
          </p:spPr>
        </p:pic>
        <p:sp>
          <p:nvSpPr>
            <p:cNvPr id="119" name="object 119"/>
            <p:cNvSpPr/>
            <p:nvPr/>
          </p:nvSpPr>
          <p:spPr>
            <a:xfrm>
              <a:off x="4567428" y="4747260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20" name="object 120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5084063" y="4719827"/>
              <a:ext cx="1057656" cy="847344"/>
            </a:xfrm>
            <a:prstGeom prst="rect">
              <a:avLst/>
            </a:prstGeom>
          </p:spPr>
        </p:pic>
        <p:pic>
          <p:nvPicPr>
            <p:cNvPr id="121" name="object 121"/>
            <p:cNvPicPr/>
            <p:nvPr/>
          </p:nvPicPr>
          <p:blipFill>
            <a:blip cstate="print" r:embed="rId27"/>
            <a:stretch>
              <a:fillRect/>
            </a:stretch>
          </p:blipFill>
          <p:spPr>
            <a:xfrm>
              <a:off x="5140451" y="4747260"/>
              <a:ext cx="950976" cy="752855"/>
            </a:xfrm>
            <a:prstGeom prst="rect">
              <a:avLst/>
            </a:prstGeom>
          </p:spPr>
        </p:pic>
        <p:sp>
          <p:nvSpPr>
            <p:cNvPr id="122" name="object 122"/>
            <p:cNvSpPr/>
            <p:nvPr/>
          </p:nvSpPr>
          <p:spPr>
            <a:xfrm>
              <a:off x="5140451" y="4747260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29">
                  <a:moveTo>
                    <a:pt x="0" y="0"/>
                  </a:moveTo>
                  <a:lnTo>
                    <a:pt x="419353" y="0"/>
                  </a:lnTo>
                  <a:lnTo>
                    <a:pt x="950976" y="376427"/>
                  </a:lnTo>
                  <a:lnTo>
                    <a:pt x="419353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23" name="object 123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5655563" y="4719827"/>
              <a:ext cx="1059180" cy="847344"/>
            </a:xfrm>
            <a:prstGeom prst="rect">
              <a:avLst/>
            </a:prstGeom>
          </p:spPr>
        </p:pic>
        <p:pic>
          <p:nvPicPr>
            <p:cNvPr id="124" name="object 124"/>
            <p:cNvPicPr/>
            <p:nvPr/>
          </p:nvPicPr>
          <p:blipFill>
            <a:blip cstate="print" r:embed="rId26"/>
            <a:stretch>
              <a:fillRect/>
            </a:stretch>
          </p:blipFill>
          <p:spPr>
            <a:xfrm>
              <a:off x="5711951" y="4747260"/>
              <a:ext cx="952500" cy="752855"/>
            </a:xfrm>
            <a:prstGeom prst="rect">
              <a:avLst/>
            </a:prstGeom>
          </p:spPr>
        </p:pic>
        <p:sp>
          <p:nvSpPr>
            <p:cNvPr id="125" name="object 125"/>
            <p:cNvSpPr/>
            <p:nvPr/>
          </p:nvSpPr>
          <p:spPr>
            <a:xfrm>
              <a:off x="5711951" y="4747260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26" name="object 126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6227063" y="4719827"/>
              <a:ext cx="1059180" cy="847344"/>
            </a:xfrm>
            <a:prstGeom prst="rect">
              <a:avLst/>
            </a:prstGeom>
          </p:spPr>
        </p:pic>
        <p:pic>
          <p:nvPicPr>
            <p:cNvPr id="127" name="object 127"/>
            <p:cNvPicPr/>
            <p:nvPr/>
          </p:nvPicPr>
          <p:blipFill>
            <a:blip cstate="print" r:embed="rId26"/>
            <a:stretch>
              <a:fillRect/>
            </a:stretch>
          </p:blipFill>
          <p:spPr>
            <a:xfrm>
              <a:off x="6283451" y="4747260"/>
              <a:ext cx="952500" cy="752855"/>
            </a:xfrm>
            <a:prstGeom prst="rect">
              <a:avLst/>
            </a:prstGeom>
          </p:spPr>
        </p:pic>
        <p:sp>
          <p:nvSpPr>
            <p:cNvPr id="128" name="object 128"/>
            <p:cNvSpPr/>
            <p:nvPr/>
          </p:nvSpPr>
          <p:spPr>
            <a:xfrm>
              <a:off x="6283451" y="4747260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29" name="object 129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6800088" y="4719827"/>
              <a:ext cx="1057655" cy="847344"/>
            </a:xfrm>
            <a:prstGeom prst="rect">
              <a:avLst/>
            </a:prstGeom>
          </p:spPr>
        </p:pic>
        <p:pic>
          <p:nvPicPr>
            <p:cNvPr id="130" name="object 130"/>
            <p:cNvPicPr/>
            <p:nvPr/>
          </p:nvPicPr>
          <p:blipFill>
            <a:blip cstate="print" r:embed="rId28"/>
            <a:stretch>
              <a:fillRect/>
            </a:stretch>
          </p:blipFill>
          <p:spPr>
            <a:xfrm>
              <a:off x="6856476" y="4747260"/>
              <a:ext cx="950976" cy="752855"/>
            </a:xfrm>
            <a:prstGeom prst="rect">
              <a:avLst/>
            </a:prstGeom>
          </p:spPr>
        </p:pic>
        <p:sp>
          <p:nvSpPr>
            <p:cNvPr id="131" name="object 131"/>
            <p:cNvSpPr/>
            <p:nvPr/>
          </p:nvSpPr>
          <p:spPr>
            <a:xfrm>
              <a:off x="6856476" y="4747260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29">
                  <a:moveTo>
                    <a:pt x="0" y="0"/>
                  </a:moveTo>
                  <a:lnTo>
                    <a:pt x="419353" y="0"/>
                  </a:lnTo>
                  <a:lnTo>
                    <a:pt x="950976" y="376427"/>
                  </a:lnTo>
                  <a:lnTo>
                    <a:pt x="419353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32" name="object 132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7371588" y="4719827"/>
              <a:ext cx="1057655" cy="847344"/>
            </a:xfrm>
            <a:prstGeom prst="rect">
              <a:avLst/>
            </a:prstGeom>
          </p:spPr>
        </p:pic>
        <p:pic>
          <p:nvPicPr>
            <p:cNvPr id="133" name="object 133"/>
            <p:cNvPicPr/>
            <p:nvPr/>
          </p:nvPicPr>
          <p:blipFill>
            <a:blip cstate="print" r:embed="rId28"/>
            <a:stretch>
              <a:fillRect/>
            </a:stretch>
          </p:blipFill>
          <p:spPr>
            <a:xfrm>
              <a:off x="7427976" y="4747260"/>
              <a:ext cx="950976" cy="752855"/>
            </a:xfrm>
            <a:prstGeom prst="rect">
              <a:avLst/>
            </a:prstGeom>
          </p:spPr>
        </p:pic>
        <p:sp>
          <p:nvSpPr>
            <p:cNvPr id="134" name="object 134"/>
            <p:cNvSpPr/>
            <p:nvPr/>
          </p:nvSpPr>
          <p:spPr>
            <a:xfrm>
              <a:off x="7427976" y="4747260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29">
                  <a:moveTo>
                    <a:pt x="0" y="0"/>
                  </a:moveTo>
                  <a:lnTo>
                    <a:pt x="419353" y="0"/>
                  </a:lnTo>
                  <a:lnTo>
                    <a:pt x="950976" y="376427"/>
                  </a:lnTo>
                  <a:lnTo>
                    <a:pt x="419353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35" name="object 135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7943088" y="4719827"/>
              <a:ext cx="1059179" cy="847344"/>
            </a:xfrm>
            <a:prstGeom prst="rect">
              <a:avLst/>
            </a:prstGeom>
          </p:spPr>
        </p:pic>
        <p:pic>
          <p:nvPicPr>
            <p:cNvPr id="136" name="object 136"/>
            <p:cNvPicPr/>
            <p:nvPr/>
          </p:nvPicPr>
          <p:blipFill>
            <a:blip cstate="print" r:embed="rId26"/>
            <a:stretch>
              <a:fillRect/>
            </a:stretch>
          </p:blipFill>
          <p:spPr>
            <a:xfrm>
              <a:off x="7999476" y="4747260"/>
              <a:ext cx="952500" cy="752855"/>
            </a:xfrm>
            <a:prstGeom prst="rect">
              <a:avLst/>
            </a:prstGeom>
          </p:spPr>
        </p:pic>
        <p:sp>
          <p:nvSpPr>
            <p:cNvPr id="137" name="object 137"/>
            <p:cNvSpPr/>
            <p:nvPr/>
          </p:nvSpPr>
          <p:spPr>
            <a:xfrm>
              <a:off x="7999476" y="4747260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38" name="object 138"/>
            <p:cNvPicPr/>
            <p:nvPr/>
          </p:nvPicPr>
          <p:blipFill>
            <a:blip cstate="print" r:embed="rId29"/>
            <a:stretch>
              <a:fillRect/>
            </a:stretch>
          </p:blipFill>
          <p:spPr>
            <a:xfrm>
              <a:off x="4503419" y="4803648"/>
              <a:ext cx="4233672" cy="733043"/>
            </a:xfrm>
            <a:prstGeom prst="rect">
              <a:avLst/>
            </a:prstGeom>
          </p:spPr>
        </p:pic>
      </p:grpSp>
      <p:sp>
        <p:nvSpPr>
          <p:cNvPr id="139" name="object 139"/>
          <p:cNvSpPr txBox="1"/>
          <p:nvPr/>
        </p:nvSpPr>
        <p:spPr>
          <a:xfrm>
            <a:off x="215900" y="1897761"/>
            <a:ext cx="8294370" cy="339661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10" sz="2300">
                <a:solidFill>
                  <a:srgbClr val="003366"/>
                </a:solidFill>
                <a:latin typeface="Verdana"/>
                <a:cs typeface="Verdana"/>
              </a:rPr>
              <a:t>Pendahuluan</a:t>
            </a:r>
            <a:r>
              <a:rPr dirty="0" spc="-60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&amp;</a:t>
            </a:r>
            <a:r>
              <a:rPr dirty="0" spc="-25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pc="-5" sz="2300">
                <a:solidFill>
                  <a:srgbClr val="003366"/>
                </a:solidFill>
                <a:latin typeface="Verdana"/>
                <a:cs typeface="Verdana"/>
              </a:rPr>
              <a:t>Pengantar</a:t>
            </a:r>
            <a:endParaRPr sz="2300">
              <a:latin typeface="Verdana"/>
              <a:cs typeface="Verdana"/>
            </a:endParaRPr>
          </a:p>
          <a:p>
            <a:pPr marL="4493260">
              <a:lnSpc>
                <a:spcPct val="100000"/>
              </a:lnSpc>
              <a:spcBef>
                <a:spcPts val="2375"/>
              </a:spcBef>
            </a:pPr>
            <a:r>
              <a:rPr dirty="0" spc="-5" sz="2000">
                <a:solidFill>
                  <a:srgbClr val="003366"/>
                </a:solidFill>
                <a:latin typeface="Verdana"/>
                <a:cs typeface="Verdana"/>
              </a:rPr>
              <a:t>Evolusi</a:t>
            </a:r>
            <a:r>
              <a:rPr dirty="0" spc="-25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pc="-5" sz="2000">
                <a:solidFill>
                  <a:srgbClr val="003366"/>
                </a:solidFill>
                <a:latin typeface="Verdana"/>
                <a:cs typeface="Verdana"/>
              </a:rPr>
              <a:t>dan</a:t>
            </a:r>
            <a:r>
              <a:rPr dirty="0" spc="-15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pc="-5" sz="2000">
                <a:solidFill>
                  <a:srgbClr val="003366"/>
                </a:solidFill>
                <a:latin typeface="Verdana"/>
                <a:cs typeface="Verdana"/>
              </a:rPr>
              <a:t>Kinerja</a:t>
            </a:r>
            <a:r>
              <a:rPr dirty="0" spc="-10" sz="20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pc="-15" sz="2000">
                <a:solidFill>
                  <a:srgbClr val="003366"/>
                </a:solidFill>
                <a:latin typeface="Verdana"/>
                <a:cs typeface="Verdana"/>
              </a:rPr>
              <a:t>Komputer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85"/>
              </a:spcBef>
            </a:pP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Struktur</a:t>
            </a:r>
            <a:r>
              <a:rPr dirty="0" spc="-70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pc="-5" sz="2300">
                <a:solidFill>
                  <a:srgbClr val="003366"/>
                </a:solidFill>
                <a:latin typeface="Verdana"/>
                <a:cs typeface="Verdana"/>
              </a:rPr>
              <a:t>CPU</a:t>
            </a:r>
            <a:endParaRPr sz="2300">
              <a:latin typeface="Verdana"/>
              <a:cs typeface="Verdana"/>
            </a:endParaRPr>
          </a:p>
          <a:p>
            <a:pPr marL="4512945">
              <a:lnSpc>
                <a:spcPct val="100000"/>
              </a:lnSpc>
              <a:spcBef>
                <a:spcPts val="2175"/>
              </a:spcBef>
            </a:pP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Memori</a:t>
            </a:r>
            <a:r>
              <a:rPr dirty="0" spc="-25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&amp;</a:t>
            </a:r>
            <a:r>
              <a:rPr dirty="0" spc="-40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pc="-5" sz="2300">
                <a:solidFill>
                  <a:srgbClr val="003366"/>
                </a:solidFill>
                <a:latin typeface="Verdana"/>
                <a:cs typeface="Verdana"/>
              </a:rPr>
              <a:t>Cache</a:t>
            </a:r>
            <a:endParaRPr sz="2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725"/>
              </a:spcBef>
            </a:pPr>
            <a:r>
              <a:rPr dirty="0" spc="-5" sz="2300">
                <a:solidFill>
                  <a:srgbClr val="003366"/>
                </a:solidFill>
                <a:latin typeface="Verdana"/>
                <a:cs typeface="Verdana"/>
              </a:rPr>
              <a:t>Penyimpanan</a:t>
            </a:r>
            <a:r>
              <a:rPr dirty="0" spc="-75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Data</a:t>
            </a:r>
            <a:endParaRPr sz="2300">
              <a:latin typeface="Verdana"/>
              <a:cs typeface="Verdana"/>
            </a:endParaRPr>
          </a:p>
          <a:p>
            <a:pPr marL="4512945">
              <a:lnSpc>
                <a:spcPct val="100000"/>
              </a:lnSpc>
              <a:spcBef>
                <a:spcPts val="2175"/>
              </a:spcBef>
            </a:pPr>
            <a:r>
              <a:rPr dirty="0" spc="-5" sz="2300">
                <a:solidFill>
                  <a:srgbClr val="003366"/>
                </a:solidFill>
                <a:latin typeface="Verdana"/>
                <a:cs typeface="Verdana"/>
              </a:rPr>
              <a:t>Unit</a:t>
            </a:r>
            <a:r>
              <a:rPr dirty="0" spc="-50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Input</a:t>
            </a:r>
            <a:r>
              <a:rPr dirty="0" spc="-45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/</a:t>
            </a:r>
            <a:r>
              <a:rPr dirty="0" spc="-25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Output</a:t>
            </a:r>
            <a:endParaRPr sz="2300">
              <a:latin typeface="Verdana"/>
              <a:cs typeface="Verdana"/>
            </a:endParaRPr>
          </a:p>
        </p:txBody>
      </p:sp>
      <p:sp>
        <p:nvSpPr>
          <p:cNvPr id="143" name="object 1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</a:t>
            </a:r>
            <a:r>
              <a:rPr dirty="0" lang="en-US" smtClean="0" spc="-50" sz="140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44" name="object 14"/>
          <p:cNvSpPr txBox="1">
            <a:spLocks noGrp="1"/>
          </p:cNvSpPr>
          <p:nvPr>
            <p:ph idx="5" sz="quarter" type="ftr"/>
          </p:nvPr>
        </p:nvSpPr>
        <p:spPr>
          <a:xfrm>
            <a:off x="6324601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  <p:sp>
        <p:nvSpPr>
          <p:cNvPr id="145" name="object 15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82488" y="234442"/>
            <a:ext cx="285623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Silabus</a:t>
            </a:r>
            <a:r>
              <a:rPr dirty="0" spc="-35"/>
              <a:t> </a:t>
            </a:r>
            <a:r>
              <a:rPr dirty="0" spc="-5"/>
              <a:t>Kuliah</a:t>
            </a:r>
          </a:p>
        </p:txBody>
      </p:sp>
      <p:sp>
        <p:nvSpPr>
          <p:cNvPr id="4" name="object 4"/>
          <p:cNvSpPr/>
          <p:nvPr/>
        </p:nvSpPr>
        <p:spPr>
          <a:xfrm>
            <a:off x="5796534" y="1377696"/>
            <a:ext cx="2748915" cy="78105"/>
          </a:xfrm>
          <a:custGeom>
            <a:avLst/>
            <a:gdLst/>
            <a:ahLst/>
            <a:cxnLst/>
            <a:rect b="b" l="l" r="r" t="t"/>
            <a:pathLst>
              <a:path h="78105" w="2748915">
                <a:moveTo>
                  <a:pt x="25907" y="22859"/>
                </a:moveTo>
                <a:lnTo>
                  <a:pt x="0" y="22859"/>
                </a:lnTo>
                <a:lnTo>
                  <a:pt x="0" y="48767"/>
                </a:lnTo>
                <a:lnTo>
                  <a:pt x="25907" y="48767"/>
                </a:lnTo>
                <a:lnTo>
                  <a:pt x="25907" y="22859"/>
                </a:lnTo>
                <a:close/>
              </a:path>
              <a:path h="78105" w="2748915">
                <a:moveTo>
                  <a:pt x="51815" y="22859"/>
                </a:moveTo>
                <a:lnTo>
                  <a:pt x="51815" y="48767"/>
                </a:lnTo>
                <a:lnTo>
                  <a:pt x="77724" y="48894"/>
                </a:lnTo>
                <a:lnTo>
                  <a:pt x="77724" y="22987"/>
                </a:lnTo>
                <a:lnTo>
                  <a:pt x="51815" y="22859"/>
                </a:lnTo>
                <a:close/>
              </a:path>
              <a:path h="78105" w="2748915">
                <a:moveTo>
                  <a:pt x="129539" y="22987"/>
                </a:moveTo>
                <a:lnTo>
                  <a:pt x="103631" y="22987"/>
                </a:lnTo>
                <a:lnTo>
                  <a:pt x="103631" y="48894"/>
                </a:lnTo>
                <a:lnTo>
                  <a:pt x="129539" y="48894"/>
                </a:lnTo>
                <a:lnTo>
                  <a:pt x="129539" y="22987"/>
                </a:lnTo>
                <a:close/>
              </a:path>
              <a:path h="78105" w="2748915">
                <a:moveTo>
                  <a:pt x="155448" y="22987"/>
                </a:moveTo>
                <a:lnTo>
                  <a:pt x="155448" y="48894"/>
                </a:lnTo>
                <a:lnTo>
                  <a:pt x="181355" y="49021"/>
                </a:lnTo>
                <a:lnTo>
                  <a:pt x="181355" y="23113"/>
                </a:lnTo>
                <a:lnTo>
                  <a:pt x="155448" y="22987"/>
                </a:lnTo>
                <a:close/>
              </a:path>
              <a:path h="78105" w="2748915">
                <a:moveTo>
                  <a:pt x="233171" y="23113"/>
                </a:moveTo>
                <a:lnTo>
                  <a:pt x="207263" y="23113"/>
                </a:lnTo>
                <a:lnTo>
                  <a:pt x="207263" y="49021"/>
                </a:lnTo>
                <a:lnTo>
                  <a:pt x="233171" y="49021"/>
                </a:lnTo>
                <a:lnTo>
                  <a:pt x="233171" y="23113"/>
                </a:lnTo>
                <a:close/>
              </a:path>
              <a:path h="78105" w="2748915">
                <a:moveTo>
                  <a:pt x="259079" y="23113"/>
                </a:moveTo>
                <a:lnTo>
                  <a:pt x="259079" y="49021"/>
                </a:lnTo>
                <a:lnTo>
                  <a:pt x="284988" y="49149"/>
                </a:lnTo>
                <a:lnTo>
                  <a:pt x="284988" y="23240"/>
                </a:lnTo>
                <a:lnTo>
                  <a:pt x="259079" y="23113"/>
                </a:lnTo>
                <a:close/>
              </a:path>
              <a:path h="78105" w="2748915">
                <a:moveTo>
                  <a:pt x="336803" y="23240"/>
                </a:moveTo>
                <a:lnTo>
                  <a:pt x="310895" y="23240"/>
                </a:lnTo>
                <a:lnTo>
                  <a:pt x="310895" y="49149"/>
                </a:lnTo>
                <a:lnTo>
                  <a:pt x="336803" y="49149"/>
                </a:lnTo>
                <a:lnTo>
                  <a:pt x="336803" y="23240"/>
                </a:lnTo>
                <a:close/>
              </a:path>
              <a:path h="78105" w="2748915">
                <a:moveTo>
                  <a:pt x="388619" y="23240"/>
                </a:moveTo>
                <a:lnTo>
                  <a:pt x="362712" y="23240"/>
                </a:lnTo>
                <a:lnTo>
                  <a:pt x="362712" y="49149"/>
                </a:lnTo>
                <a:lnTo>
                  <a:pt x="388619" y="49149"/>
                </a:lnTo>
                <a:lnTo>
                  <a:pt x="388619" y="23240"/>
                </a:lnTo>
                <a:close/>
              </a:path>
              <a:path h="78105" w="2748915">
                <a:moveTo>
                  <a:pt x="440436" y="23367"/>
                </a:moveTo>
                <a:lnTo>
                  <a:pt x="414527" y="23367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7"/>
                </a:lnTo>
                <a:close/>
              </a:path>
              <a:path h="78105" w="2748915">
                <a:moveTo>
                  <a:pt x="492251" y="23367"/>
                </a:moveTo>
                <a:lnTo>
                  <a:pt x="466343" y="23367"/>
                </a:lnTo>
                <a:lnTo>
                  <a:pt x="466343" y="49275"/>
                </a:lnTo>
                <a:lnTo>
                  <a:pt x="492251" y="49275"/>
                </a:lnTo>
                <a:lnTo>
                  <a:pt x="492251" y="23367"/>
                </a:lnTo>
                <a:close/>
              </a:path>
              <a:path h="78105" w="2748915">
                <a:moveTo>
                  <a:pt x="544067" y="23494"/>
                </a:moveTo>
                <a:lnTo>
                  <a:pt x="518160" y="23494"/>
                </a:lnTo>
                <a:lnTo>
                  <a:pt x="518160" y="49402"/>
                </a:lnTo>
                <a:lnTo>
                  <a:pt x="544067" y="49402"/>
                </a:lnTo>
                <a:lnTo>
                  <a:pt x="544067" y="23494"/>
                </a:lnTo>
                <a:close/>
              </a:path>
              <a:path h="78105" w="2748915">
                <a:moveTo>
                  <a:pt x="595883" y="23494"/>
                </a:moveTo>
                <a:lnTo>
                  <a:pt x="569976" y="23494"/>
                </a:lnTo>
                <a:lnTo>
                  <a:pt x="569976" y="49402"/>
                </a:lnTo>
                <a:lnTo>
                  <a:pt x="595883" y="49402"/>
                </a:lnTo>
                <a:lnTo>
                  <a:pt x="595883" y="23494"/>
                </a:lnTo>
                <a:close/>
              </a:path>
              <a:path h="78105" w="2748915">
                <a:moveTo>
                  <a:pt x="647700" y="23621"/>
                </a:moveTo>
                <a:lnTo>
                  <a:pt x="621791" y="23621"/>
                </a:lnTo>
                <a:lnTo>
                  <a:pt x="621791" y="49402"/>
                </a:lnTo>
                <a:lnTo>
                  <a:pt x="647700" y="49529"/>
                </a:lnTo>
                <a:lnTo>
                  <a:pt x="647700" y="23621"/>
                </a:lnTo>
                <a:close/>
              </a:path>
              <a:path h="78105" w="2748915">
                <a:moveTo>
                  <a:pt x="699515" y="23621"/>
                </a:moveTo>
                <a:lnTo>
                  <a:pt x="673607" y="23621"/>
                </a:lnTo>
                <a:lnTo>
                  <a:pt x="673607" y="49529"/>
                </a:lnTo>
                <a:lnTo>
                  <a:pt x="699515" y="49529"/>
                </a:lnTo>
                <a:lnTo>
                  <a:pt x="699515" y="23621"/>
                </a:lnTo>
                <a:close/>
              </a:path>
              <a:path h="78105" w="2748915">
                <a:moveTo>
                  <a:pt x="725423" y="23621"/>
                </a:moveTo>
                <a:lnTo>
                  <a:pt x="725423" y="49529"/>
                </a:lnTo>
                <a:lnTo>
                  <a:pt x="751332" y="49656"/>
                </a:lnTo>
                <a:lnTo>
                  <a:pt x="751332" y="23749"/>
                </a:lnTo>
                <a:lnTo>
                  <a:pt x="725423" y="23621"/>
                </a:lnTo>
                <a:close/>
              </a:path>
              <a:path h="78105" w="2748915">
                <a:moveTo>
                  <a:pt x="803147" y="23749"/>
                </a:moveTo>
                <a:lnTo>
                  <a:pt x="777239" y="23749"/>
                </a:lnTo>
                <a:lnTo>
                  <a:pt x="777239" y="49656"/>
                </a:lnTo>
                <a:lnTo>
                  <a:pt x="803147" y="49656"/>
                </a:lnTo>
                <a:lnTo>
                  <a:pt x="803147" y="23749"/>
                </a:lnTo>
                <a:close/>
              </a:path>
              <a:path h="78105" w="2748915">
                <a:moveTo>
                  <a:pt x="829056" y="23749"/>
                </a:moveTo>
                <a:lnTo>
                  <a:pt x="829056" y="49656"/>
                </a:lnTo>
                <a:lnTo>
                  <a:pt x="854963" y="49783"/>
                </a:lnTo>
                <a:lnTo>
                  <a:pt x="854963" y="23875"/>
                </a:lnTo>
                <a:lnTo>
                  <a:pt x="829056" y="23749"/>
                </a:lnTo>
                <a:close/>
              </a:path>
              <a:path h="78105" w="2748915">
                <a:moveTo>
                  <a:pt x="906780" y="23875"/>
                </a:moveTo>
                <a:lnTo>
                  <a:pt x="880871" y="23875"/>
                </a:lnTo>
                <a:lnTo>
                  <a:pt x="880871" y="49783"/>
                </a:lnTo>
                <a:lnTo>
                  <a:pt x="906780" y="49783"/>
                </a:lnTo>
                <a:lnTo>
                  <a:pt x="906780" y="23875"/>
                </a:lnTo>
                <a:close/>
              </a:path>
              <a:path h="78105" w="2748915">
                <a:moveTo>
                  <a:pt x="958595" y="23875"/>
                </a:moveTo>
                <a:lnTo>
                  <a:pt x="932688" y="23875"/>
                </a:lnTo>
                <a:lnTo>
                  <a:pt x="932688" y="49783"/>
                </a:lnTo>
                <a:lnTo>
                  <a:pt x="958595" y="49783"/>
                </a:lnTo>
                <a:lnTo>
                  <a:pt x="958595" y="23875"/>
                </a:lnTo>
                <a:close/>
              </a:path>
              <a:path h="78105" w="2748915">
                <a:moveTo>
                  <a:pt x="1010412" y="24002"/>
                </a:moveTo>
                <a:lnTo>
                  <a:pt x="984504" y="24002"/>
                </a:lnTo>
                <a:lnTo>
                  <a:pt x="984504" y="49911"/>
                </a:lnTo>
                <a:lnTo>
                  <a:pt x="1010412" y="49911"/>
                </a:lnTo>
                <a:lnTo>
                  <a:pt x="1010412" y="24002"/>
                </a:lnTo>
                <a:close/>
              </a:path>
              <a:path h="78105" w="2748915">
                <a:moveTo>
                  <a:pt x="1062227" y="24002"/>
                </a:moveTo>
                <a:lnTo>
                  <a:pt x="1036319" y="24002"/>
                </a:lnTo>
                <a:lnTo>
                  <a:pt x="1036319" y="49911"/>
                </a:lnTo>
                <a:lnTo>
                  <a:pt x="1062227" y="49911"/>
                </a:lnTo>
                <a:lnTo>
                  <a:pt x="1062227" y="24002"/>
                </a:lnTo>
                <a:close/>
              </a:path>
              <a:path h="78105" w="2748915">
                <a:moveTo>
                  <a:pt x="1114043" y="24129"/>
                </a:moveTo>
                <a:lnTo>
                  <a:pt x="1088136" y="24129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29"/>
                </a:lnTo>
                <a:close/>
              </a:path>
              <a:path h="78105" w="2748915">
                <a:moveTo>
                  <a:pt x="1165860" y="24129"/>
                </a:moveTo>
                <a:lnTo>
                  <a:pt x="1139951" y="24129"/>
                </a:lnTo>
                <a:lnTo>
                  <a:pt x="1139951" y="50037"/>
                </a:lnTo>
                <a:lnTo>
                  <a:pt x="1165860" y="50037"/>
                </a:lnTo>
                <a:lnTo>
                  <a:pt x="1165860" y="24129"/>
                </a:lnTo>
                <a:close/>
              </a:path>
              <a:path h="78105" w="2748915">
                <a:moveTo>
                  <a:pt x="1217675" y="24256"/>
                </a:moveTo>
                <a:lnTo>
                  <a:pt x="1191767" y="24256"/>
                </a:lnTo>
                <a:lnTo>
                  <a:pt x="1191767" y="50164"/>
                </a:lnTo>
                <a:lnTo>
                  <a:pt x="1217675" y="50164"/>
                </a:lnTo>
                <a:lnTo>
                  <a:pt x="1217675" y="24256"/>
                </a:lnTo>
                <a:close/>
              </a:path>
              <a:path h="78105" w="2748915">
                <a:moveTo>
                  <a:pt x="1269491" y="24256"/>
                </a:moveTo>
                <a:lnTo>
                  <a:pt x="1243584" y="24256"/>
                </a:lnTo>
                <a:lnTo>
                  <a:pt x="1243584" y="50164"/>
                </a:lnTo>
                <a:lnTo>
                  <a:pt x="1269491" y="50164"/>
                </a:lnTo>
                <a:lnTo>
                  <a:pt x="1269491" y="24256"/>
                </a:lnTo>
                <a:close/>
              </a:path>
              <a:path h="78105" w="2748915">
                <a:moveTo>
                  <a:pt x="1295399" y="24256"/>
                </a:moveTo>
                <a:lnTo>
                  <a:pt x="1295399" y="50164"/>
                </a:lnTo>
                <a:lnTo>
                  <a:pt x="1321308" y="50291"/>
                </a:lnTo>
                <a:lnTo>
                  <a:pt x="1321308" y="24383"/>
                </a:lnTo>
                <a:lnTo>
                  <a:pt x="1295399" y="24256"/>
                </a:lnTo>
                <a:close/>
              </a:path>
              <a:path h="78105" w="2748915">
                <a:moveTo>
                  <a:pt x="1373123" y="24383"/>
                </a:moveTo>
                <a:lnTo>
                  <a:pt x="1347215" y="24383"/>
                </a:lnTo>
                <a:lnTo>
                  <a:pt x="1347215" y="50291"/>
                </a:lnTo>
                <a:lnTo>
                  <a:pt x="1373123" y="50291"/>
                </a:lnTo>
                <a:lnTo>
                  <a:pt x="1373123" y="24383"/>
                </a:lnTo>
                <a:close/>
              </a:path>
              <a:path h="78105" w="2748915">
                <a:moveTo>
                  <a:pt x="1399032" y="24383"/>
                </a:moveTo>
                <a:lnTo>
                  <a:pt x="1399032" y="50291"/>
                </a:lnTo>
                <a:lnTo>
                  <a:pt x="1424939" y="50418"/>
                </a:lnTo>
                <a:lnTo>
                  <a:pt x="1424939" y="24511"/>
                </a:lnTo>
                <a:lnTo>
                  <a:pt x="1399032" y="24383"/>
                </a:lnTo>
                <a:close/>
              </a:path>
              <a:path h="78105" w="2748915">
                <a:moveTo>
                  <a:pt x="1476756" y="24511"/>
                </a:moveTo>
                <a:lnTo>
                  <a:pt x="1450847" y="24511"/>
                </a:lnTo>
                <a:lnTo>
                  <a:pt x="1450847" y="50418"/>
                </a:lnTo>
                <a:lnTo>
                  <a:pt x="1476756" y="50418"/>
                </a:lnTo>
                <a:lnTo>
                  <a:pt x="1476756" y="24511"/>
                </a:lnTo>
                <a:close/>
              </a:path>
              <a:path h="78105" w="2748915">
                <a:moveTo>
                  <a:pt x="1502664" y="24511"/>
                </a:moveTo>
                <a:lnTo>
                  <a:pt x="1502664" y="50418"/>
                </a:lnTo>
                <a:lnTo>
                  <a:pt x="1528571" y="50545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h="78105" w="2748915">
                <a:moveTo>
                  <a:pt x="1580388" y="24637"/>
                </a:moveTo>
                <a:lnTo>
                  <a:pt x="1554480" y="24637"/>
                </a:lnTo>
                <a:lnTo>
                  <a:pt x="1554480" y="50545"/>
                </a:lnTo>
                <a:lnTo>
                  <a:pt x="1580388" y="50545"/>
                </a:lnTo>
                <a:lnTo>
                  <a:pt x="1580388" y="24637"/>
                </a:lnTo>
                <a:close/>
              </a:path>
              <a:path h="78105" w="2748915">
                <a:moveTo>
                  <a:pt x="1632204" y="24637"/>
                </a:moveTo>
                <a:lnTo>
                  <a:pt x="1606295" y="24637"/>
                </a:lnTo>
                <a:lnTo>
                  <a:pt x="1606295" y="50545"/>
                </a:lnTo>
                <a:lnTo>
                  <a:pt x="1632204" y="50545"/>
                </a:lnTo>
                <a:lnTo>
                  <a:pt x="1632204" y="24637"/>
                </a:lnTo>
                <a:close/>
              </a:path>
              <a:path h="78105" w="2748915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h="78105" w="2748915">
                <a:moveTo>
                  <a:pt x="1735836" y="24764"/>
                </a:moveTo>
                <a:lnTo>
                  <a:pt x="1709927" y="24764"/>
                </a:lnTo>
                <a:lnTo>
                  <a:pt x="1709927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h="78105" w="2748915">
                <a:moveTo>
                  <a:pt x="1787651" y="24891"/>
                </a:moveTo>
                <a:lnTo>
                  <a:pt x="1761743" y="24891"/>
                </a:lnTo>
                <a:lnTo>
                  <a:pt x="1761743" y="50800"/>
                </a:lnTo>
                <a:lnTo>
                  <a:pt x="1787651" y="50800"/>
                </a:lnTo>
                <a:lnTo>
                  <a:pt x="1787651" y="24891"/>
                </a:lnTo>
                <a:close/>
              </a:path>
              <a:path h="78105" w="2748915">
                <a:moveTo>
                  <a:pt x="1839467" y="24891"/>
                </a:moveTo>
                <a:lnTo>
                  <a:pt x="1813560" y="24891"/>
                </a:lnTo>
                <a:lnTo>
                  <a:pt x="1813560" y="50800"/>
                </a:lnTo>
                <a:lnTo>
                  <a:pt x="1839467" y="50800"/>
                </a:lnTo>
                <a:lnTo>
                  <a:pt x="1839467" y="24891"/>
                </a:lnTo>
                <a:close/>
              </a:path>
              <a:path h="78105" w="2748915">
                <a:moveTo>
                  <a:pt x="1891284" y="25018"/>
                </a:moveTo>
                <a:lnTo>
                  <a:pt x="1865375" y="25018"/>
                </a:lnTo>
                <a:lnTo>
                  <a:pt x="1865375" y="50926"/>
                </a:lnTo>
                <a:lnTo>
                  <a:pt x="1891284" y="50926"/>
                </a:lnTo>
                <a:lnTo>
                  <a:pt x="1891284" y="25018"/>
                </a:lnTo>
                <a:close/>
              </a:path>
              <a:path h="78105" w="2748915">
                <a:moveTo>
                  <a:pt x="1943099" y="25018"/>
                </a:moveTo>
                <a:lnTo>
                  <a:pt x="1917191" y="25018"/>
                </a:lnTo>
                <a:lnTo>
                  <a:pt x="1917191" y="50926"/>
                </a:lnTo>
                <a:lnTo>
                  <a:pt x="1943099" y="50926"/>
                </a:lnTo>
                <a:lnTo>
                  <a:pt x="1943099" y="25018"/>
                </a:lnTo>
                <a:close/>
              </a:path>
              <a:path h="78105" w="2748915">
                <a:moveTo>
                  <a:pt x="1969008" y="25018"/>
                </a:moveTo>
                <a:lnTo>
                  <a:pt x="1969008" y="50926"/>
                </a:lnTo>
                <a:lnTo>
                  <a:pt x="1994915" y="51053"/>
                </a:lnTo>
                <a:lnTo>
                  <a:pt x="1994915" y="25145"/>
                </a:lnTo>
                <a:lnTo>
                  <a:pt x="1969008" y="25018"/>
                </a:lnTo>
                <a:close/>
              </a:path>
              <a:path h="78105" w="2748915">
                <a:moveTo>
                  <a:pt x="2046732" y="25145"/>
                </a:moveTo>
                <a:lnTo>
                  <a:pt x="2020823" y="25145"/>
                </a:lnTo>
                <a:lnTo>
                  <a:pt x="2020823" y="51053"/>
                </a:lnTo>
                <a:lnTo>
                  <a:pt x="2046732" y="51053"/>
                </a:lnTo>
                <a:lnTo>
                  <a:pt x="2046732" y="25145"/>
                </a:lnTo>
                <a:close/>
              </a:path>
              <a:path h="78105" w="2748915">
                <a:moveTo>
                  <a:pt x="2072639" y="25145"/>
                </a:moveTo>
                <a:lnTo>
                  <a:pt x="2072639" y="51053"/>
                </a:lnTo>
                <a:lnTo>
                  <a:pt x="2098547" y="51180"/>
                </a:lnTo>
                <a:lnTo>
                  <a:pt x="2098547" y="25273"/>
                </a:lnTo>
                <a:lnTo>
                  <a:pt x="2072639" y="25145"/>
                </a:lnTo>
                <a:close/>
              </a:path>
              <a:path h="78105" w="2748915">
                <a:moveTo>
                  <a:pt x="2150364" y="25273"/>
                </a:moveTo>
                <a:lnTo>
                  <a:pt x="2124456" y="25273"/>
                </a:lnTo>
                <a:lnTo>
                  <a:pt x="2124456" y="51180"/>
                </a:lnTo>
                <a:lnTo>
                  <a:pt x="2150364" y="51180"/>
                </a:lnTo>
                <a:lnTo>
                  <a:pt x="2150364" y="25273"/>
                </a:lnTo>
                <a:close/>
              </a:path>
              <a:path h="78105" w="2748915">
                <a:moveTo>
                  <a:pt x="2176271" y="25273"/>
                </a:moveTo>
                <a:lnTo>
                  <a:pt x="2176271" y="51180"/>
                </a:lnTo>
                <a:lnTo>
                  <a:pt x="2202180" y="51180"/>
                </a:lnTo>
                <a:lnTo>
                  <a:pt x="2202180" y="25400"/>
                </a:lnTo>
                <a:lnTo>
                  <a:pt x="2176271" y="25273"/>
                </a:lnTo>
                <a:close/>
              </a:path>
              <a:path h="78105" w="2748915">
                <a:moveTo>
                  <a:pt x="2253995" y="25400"/>
                </a:moveTo>
                <a:lnTo>
                  <a:pt x="2228088" y="25400"/>
                </a:lnTo>
                <a:lnTo>
                  <a:pt x="2228088" y="51307"/>
                </a:lnTo>
                <a:lnTo>
                  <a:pt x="2253995" y="51307"/>
                </a:lnTo>
                <a:lnTo>
                  <a:pt x="2253995" y="25400"/>
                </a:lnTo>
                <a:close/>
              </a:path>
              <a:path h="78105" w="2748915">
                <a:moveTo>
                  <a:pt x="2305812" y="25400"/>
                </a:moveTo>
                <a:lnTo>
                  <a:pt x="2279904" y="25400"/>
                </a:lnTo>
                <a:lnTo>
                  <a:pt x="2279904" y="51307"/>
                </a:lnTo>
                <a:lnTo>
                  <a:pt x="2305812" y="51307"/>
                </a:lnTo>
                <a:lnTo>
                  <a:pt x="2305812" y="25400"/>
                </a:lnTo>
                <a:close/>
              </a:path>
              <a:path h="78105" w="2748915">
                <a:moveTo>
                  <a:pt x="2357627" y="25526"/>
                </a:moveTo>
                <a:lnTo>
                  <a:pt x="2331719" y="25526"/>
                </a:lnTo>
                <a:lnTo>
                  <a:pt x="2331719" y="51434"/>
                </a:lnTo>
                <a:lnTo>
                  <a:pt x="2357627" y="51434"/>
                </a:lnTo>
                <a:lnTo>
                  <a:pt x="2357627" y="25526"/>
                </a:lnTo>
                <a:close/>
              </a:path>
              <a:path h="78105" w="2748915">
                <a:moveTo>
                  <a:pt x="2409443" y="25526"/>
                </a:moveTo>
                <a:lnTo>
                  <a:pt x="2383536" y="25526"/>
                </a:lnTo>
                <a:lnTo>
                  <a:pt x="2383536" y="51434"/>
                </a:lnTo>
                <a:lnTo>
                  <a:pt x="2409443" y="51434"/>
                </a:lnTo>
                <a:lnTo>
                  <a:pt x="2409443" y="25526"/>
                </a:lnTo>
                <a:close/>
              </a:path>
              <a:path h="78105" w="2748915">
                <a:moveTo>
                  <a:pt x="2461260" y="25653"/>
                </a:moveTo>
                <a:lnTo>
                  <a:pt x="2435351" y="25653"/>
                </a:lnTo>
                <a:lnTo>
                  <a:pt x="2435351" y="51562"/>
                </a:lnTo>
                <a:lnTo>
                  <a:pt x="2461260" y="51562"/>
                </a:lnTo>
                <a:lnTo>
                  <a:pt x="2461260" y="25653"/>
                </a:lnTo>
                <a:close/>
              </a:path>
              <a:path h="78105" w="2748915">
                <a:moveTo>
                  <a:pt x="2513075" y="25653"/>
                </a:moveTo>
                <a:lnTo>
                  <a:pt x="2487167" y="25653"/>
                </a:lnTo>
                <a:lnTo>
                  <a:pt x="2487167" y="51562"/>
                </a:lnTo>
                <a:lnTo>
                  <a:pt x="2513075" y="51562"/>
                </a:lnTo>
                <a:lnTo>
                  <a:pt x="2513075" y="25653"/>
                </a:lnTo>
                <a:close/>
              </a:path>
              <a:path h="78105" w="2748915">
                <a:moveTo>
                  <a:pt x="2538984" y="25653"/>
                </a:moveTo>
                <a:lnTo>
                  <a:pt x="2538984" y="51562"/>
                </a:lnTo>
                <a:lnTo>
                  <a:pt x="2564891" y="51688"/>
                </a:lnTo>
                <a:lnTo>
                  <a:pt x="2564891" y="25780"/>
                </a:lnTo>
                <a:lnTo>
                  <a:pt x="2538984" y="25653"/>
                </a:lnTo>
                <a:close/>
              </a:path>
              <a:path h="78105" w="2748915">
                <a:moveTo>
                  <a:pt x="2616708" y="25780"/>
                </a:moveTo>
                <a:lnTo>
                  <a:pt x="2590799" y="25780"/>
                </a:lnTo>
                <a:lnTo>
                  <a:pt x="2590799" y="51688"/>
                </a:lnTo>
                <a:lnTo>
                  <a:pt x="2616708" y="51688"/>
                </a:lnTo>
                <a:lnTo>
                  <a:pt x="2616708" y="25780"/>
                </a:lnTo>
                <a:close/>
              </a:path>
              <a:path h="78105" w="2748915">
                <a:moveTo>
                  <a:pt x="2642616" y="25780"/>
                </a:moveTo>
                <a:lnTo>
                  <a:pt x="2642616" y="51688"/>
                </a:lnTo>
                <a:lnTo>
                  <a:pt x="2668523" y="51815"/>
                </a:lnTo>
                <a:lnTo>
                  <a:pt x="2668523" y="25907"/>
                </a:lnTo>
                <a:lnTo>
                  <a:pt x="2642616" y="25780"/>
                </a:lnTo>
                <a:close/>
              </a:path>
              <a:path h="78105" w="2748915">
                <a:moveTo>
                  <a:pt x="2709671" y="0"/>
                </a:moveTo>
                <a:lnTo>
                  <a:pt x="2694545" y="3053"/>
                </a:lnTo>
                <a:lnTo>
                  <a:pt x="2682192" y="11382"/>
                </a:lnTo>
                <a:lnTo>
                  <a:pt x="2673863" y="23735"/>
                </a:lnTo>
                <a:lnTo>
                  <a:pt x="2670810" y="38862"/>
                </a:lnTo>
                <a:lnTo>
                  <a:pt x="2673863" y="53988"/>
                </a:lnTo>
                <a:lnTo>
                  <a:pt x="2682192" y="66341"/>
                </a:lnTo>
                <a:lnTo>
                  <a:pt x="2694545" y="74670"/>
                </a:lnTo>
                <a:lnTo>
                  <a:pt x="2709671" y="77724"/>
                </a:lnTo>
                <a:lnTo>
                  <a:pt x="2724798" y="74670"/>
                </a:lnTo>
                <a:lnTo>
                  <a:pt x="2737151" y="66341"/>
                </a:lnTo>
                <a:lnTo>
                  <a:pt x="2745480" y="53988"/>
                </a:lnTo>
                <a:lnTo>
                  <a:pt x="2745918" y="51815"/>
                </a:lnTo>
                <a:lnTo>
                  <a:pt x="2694432" y="51815"/>
                </a:lnTo>
                <a:lnTo>
                  <a:pt x="2694432" y="25907"/>
                </a:lnTo>
                <a:lnTo>
                  <a:pt x="2745918" y="25907"/>
                </a:lnTo>
                <a:lnTo>
                  <a:pt x="2745480" y="23735"/>
                </a:lnTo>
                <a:lnTo>
                  <a:pt x="2737151" y="11382"/>
                </a:lnTo>
                <a:lnTo>
                  <a:pt x="2724798" y="3053"/>
                </a:lnTo>
                <a:lnTo>
                  <a:pt x="2709671" y="0"/>
                </a:lnTo>
                <a:close/>
              </a:path>
              <a:path h="78105" w="2748915">
                <a:moveTo>
                  <a:pt x="2709671" y="25907"/>
                </a:moveTo>
                <a:lnTo>
                  <a:pt x="2694432" y="25907"/>
                </a:lnTo>
                <a:lnTo>
                  <a:pt x="2694432" y="51815"/>
                </a:lnTo>
                <a:lnTo>
                  <a:pt x="2709671" y="51815"/>
                </a:lnTo>
                <a:lnTo>
                  <a:pt x="2709671" y="25907"/>
                </a:lnTo>
                <a:close/>
              </a:path>
              <a:path h="78105" w="2748915">
                <a:moveTo>
                  <a:pt x="2745918" y="25907"/>
                </a:moveTo>
                <a:lnTo>
                  <a:pt x="2709671" y="25907"/>
                </a:lnTo>
                <a:lnTo>
                  <a:pt x="2709671" y="51815"/>
                </a:lnTo>
                <a:lnTo>
                  <a:pt x="2745918" y="51815"/>
                </a:lnTo>
                <a:lnTo>
                  <a:pt x="2748534" y="38862"/>
                </a:lnTo>
                <a:lnTo>
                  <a:pt x="2745918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722489" y="972058"/>
            <a:ext cx="815340" cy="29972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800">
                <a:solidFill>
                  <a:srgbClr val="16165D"/>
                </a:solidFill>
                <a:latin typeface="Arial"/>
                <a:cs typeface="Arial"/>
              </a:rPr>
              <a:t>O</a:t>
            </a:r>
            <a:r>
              <a:rPr b="1" dirty="0" spc="5" sz="1800">
                <a:solidFill>
                  <a:srgbClr val="16165D"/>
                </a:solidFill>
                <a:latin typeface="Arial"/>
                <a:cs typeface="Arial"/>
              </a:rPr>
              <a:t>u</a:t>
            </a:r>
            <a:r>
              <a:rPr b="1" dirty="0" sz="1800">
                <a:solidFill>
                  <a:srgbClr val="16165D"/>
                </a:solidFill>
                <a:latin typeface="Arial"/>
                <a:cs typeface="Arial"/>
              </a:rPr>
              <a:t>tl</a:t>
            </a:r>
            <a:r>
              <a:rPr b="1" dirty="0" spc="5" sz="1800">
                <a:solidFill>
                  <a:srgbClr val="16165D"/>
                </a:solidFill>
                <a:latin typeface="Arial"/>
                <a:cs typeface="Arial"/>
              </a:rPr>
              <a:t>in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048" y="1700783"/>
            <a:ext cx="4498975" cy="847725"/>
            <a:chOff x="3048" y="1700783"/>
            <a:chExt cx="4498975" cy="847725"/>
          </a:xfrm>
        </p:grpSpPr>
        <p:pic>
          <p:nvPicPr>
            <p:cNvPr id="7" name="object 7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39545" y="1709895"/>
              <a:ext cx="1012067" cy="82912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68579" y="1728215"/>
              <a:ext cx="950976" cy="752856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8579" y="1728215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30">
                  <a:moveTo>
                    <a:pt x="0" y="0"/>
                  </a:moveTo>
                  <a:lnTo>
                    <a:pt x="419379" y="0"/>
                  </a:lnTo>
                  <a:lnTo>
                    <a:pt x="950976" y="376428"/>
                  </a:lnTo>
                  <a:lnTo>
                    <a:pt x="419379" y="752856"/>
                  </a:lnTo>
                  <a:lnTo>
                    <a:pt x="0" y="752856"/>
                  </a:lnTo>
                  <a:lnTo>
                    <a:pt x="531596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583691" y="1700783"/>
              <a:ext cx="1057656" cy="84734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640080" y="1728215"/>
              <a:ext cx="950976" cy="75285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40080" y="1728215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30">
                  <a:moveTo>
                    <a:pt x="0" y="0"/>
                  </a:moveTo>
                  <a:lnTo>
                    <a:pt x="419379" y="0"/>
                  </a:lnTo>
                  <a:lnTo>
                    <a:pt x="950976" y="376428"/>
                  </a:lnTo>
                  <a:lnTo>
                    <a:pt x="419379" y="752856"/>
                  </a:lnTo>
                  <a:lnTo>
                    <a:pt x="0" y="752856"/>
                  </a:lnTo>
                  <a:lnTo>
                    <a:pt x="531596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1155191" y="1700783"/>
              <a:ext cx="1059180" cy="84734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1211580" y="1728215"/>
              <a:ext cx="952500" cy="752856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211580" y="172821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8"/>
                  </a:lnTo>
                  <a:lnTo>
                    <a:pt x="420877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1726692" y="1700783"/>
              <a:ext cx="1059180" cy="84734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1783079" y="1728215"/>
              <a:ext cx="952500" cy="752856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783079" y="172821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8"/>
                  </a:lnTo>
                  <a:lnTo>
                    <a:pt x="420877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2299716" y="1700783"/>
              <a:ext cx="1059180" cy="847344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2356104" y="1728215"/>
              <a:ext cx="952499" cy="75285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2356104" y="172821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499" y="376428"/>
                  </a:lnTo>
                  <a:lnTo>
                    <a:pt x="420877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2871216" y="1700783"/>
              <a:ext cx="1059180" cy="847344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cstate="print" r:embed="rId6"/>
            <a:stretch>
              <a:fillRect/>
            </a:stretch>
          </p:blipFill>
          <p:spPr>
            <a:xfrm>
              <a:off x="2927604" y="1728215"/>
              <a:ext cx="952499" cy="752856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2927604" y="1728215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8" y="0"/>
                  </a:lnTo>
                  <a:lnTo>
                    <a:pt x="952499" y="376428"/>
                  </a:lnTo>
                  <a:lnTo>
                    <a:pt x="420878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3444240" y="1700783"/>
              <a:ext cx="1057656" cy="847344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3500628" y="1728215"/>
              <a:ext cx="950976" cy="752856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500628" y="1728215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29">
                  <a:moveTo>
                    <a:pt x="0" y="0"/>
                  </a:moveTo>
                  <a:lnTo>
                    <a:pt x="419354" y="0"/>
                  </a:lnTo>
                  <a:lnTo>
                    <a:pt x="950976" y="376428"/>
                  </a:lnTo>
                  <a:lnTo>
                    <a:pt x="419354" y="752856"/>
                  </a:lnTo>
                  <a:lnTo>
                    <a:pt x="0" y="752856"/>
                  </a:lnTo>
                  <a:lnTo>
                    <a:pt x="531622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cstate="print" r:embed="rId7"/>
            <a:stretch>
              <a:fillRect/>
            </a:stretch>
          </p:blipFill>
          <p:spPr>
            <a:xfrm>
              <a:off x="3048" y="1783079"/>
              <a:ext cx="4235196" cy="734568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215900" y="1897761"/>
            <a:ext cx="1673860" cy="37655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 sz="2300">
                <a:solidFill>
                  <a:srgbClr val="003366"/>
                </a:solidFill>
                <a:latin typeface="Verdana"/>
                <a:cs typeface="Verdana"/>
              </a:rPr>
              <a:t>Sistem</a:t>
            </a:r>
            <a:r>
              <a:rPr dirty="0" spc="-60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Bus</a:t>
            </a:r>
            <a:endParaRPr sz="2300">
              <a:latin typeface="Verdana"/>
              <a:cs typeface="Verdan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3048" y="2327148"/>
            <a:ext cx="8999220" cy="3240405"/>
            <a:chOff x="3048" y="2327148"/>
            <a:chExt cx="8999220" cy="3240405"/>
          </a:xfrm>
        </p:grpSpPr>
        <p:pic>
          <p:nvPicPr>
            <p:cNvPr id="31" name="object 31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39545" y="2906235"/>
              <a:ext cx="1012067" cy="829121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68579" y="2924556"/>
              <a:ext cx="950976" cy="752856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68579" y="2924556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30">
                  <a:moveTo>
                    <a:pt x="0" y="0"/>
                  </a:moveTo>
                  <a:lnTo>
                    <a:pt x="419379" y="0"/>
                  </a:lnTo>
                  <a:lnTo>
                    <a:pt x="950976" y="376428"/>
                  </a:lnTo>
                  <a:lnTo>
                    <a:pt x="419379" y="752856"/>
                  </a:lnTo>
                  <a:lnTo>
                    <a:pt x="0" y="752856"/>
                  </a:lnTo>
                  <a:lnTo>
                    <a:pt x="531596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583691" y="2897124"/>
              <a:ext cx="1057656" cy="847344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640080" y="2924556"/>
              <a:ext cx="950976" cy="752856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640080" y="2924556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30">
                  <a:moveTo>
                    <a:pt x="0" y="0"/>
                  </a:moveTo>
                  <a:lnTo>
                    <a:pt x="419379" y="0"/>
                  </a:lnTo>
                  <a:lnTo>
                    <a:pt x="950976" y="376428"/>
                  </a:lnTo>
                  <a:lnTo>
                    <a:pt x="419379" y="752856"/>
                  </a:lnTo>
                  <a:lnTo>
                    <a:pt x="0" y="752856"/>
                  </a:lnTo>
                  <a:lnTo>
                    <a:pt x="531596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1155191" y="2897124"/>
              <a:ext cx="1059180" cy="847344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1211580" y="2924556"/>
              <a:ext cx="952500" cy="752856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1211580" y="2924556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8"/>
                  </a:lnTo>
                  <a:lnTo>
                    <a:pt x="420877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1726692" y="2897124"/>
              <a:ext cx="1059180" cy="847344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1783079" y="2924556"/>
              <a:ext cx="952500" cy="752856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1783079" y="2924556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8"/>
                  </a:lnTo>
                  <a:lnTo>
                    <a:pt x="420877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2299716" y="2897124"/>
              <a:ext cx="1059180" cy="847344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2356104" y="2924556"/>
              <a:ext cx="952499" cy="752856"/>
            </a:xfrm>
            <a:prstGeom prst="rect">
              <a:avLst/>
            </a:prstGeom>
          </p:spPr>
        </p:pic>
        <p:sp>
          <p:nvSpPr>
            <p:cNvPr id="45" name="object 45"/>
            <p:cNvSpPr/>
            <p:nvPr/>
          </p:nvSpPr>
          <p:spPr>
            <a:xfrm>
              <a:off x="2356104" y="2924556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499" y="376428"/>
                  </a:lnTo>
                  <a:lnTo>
                    <a:pt x="420877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2871216" y="2897124"/>
              <a:ext cx="1059180" cy="84734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cstate="print" r:embed="rId9"/>
            <a:stretch>
              <a:fillRect/>
            </a:stretch>
          </p:blipFill>
          <p:spPr>
            <a:xfrm>
              <a:off x="2927604" y="2924556"/>
              <a:ext cx="952499" cy="752856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2927604" y="2924556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8" y="0"/>
                  </a:lnTo>
                  <a:lnTo>
                    <a:pt x="952499" y="376428"/>
                  </a:lnTo>
                  <a:lnTo>
                    <a:pt x="420878" y="752856"/>
                  </a:lnTo>
                  <a:lnTo>
                    <a:pt x="0" y="752856"/>
                  </a:lnTo>
                  <a:lnTo>
                    <a:pt x="531621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3444240" y="2897124"/>
              <a:ext cx="1057656" cy="847344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cstate="print" r:embed="rId8"/>
            <a:stretch>
              <a:fillRect/>
            </a:stretch>
          </p:blipFill>
          <p:spPr>
            <a:xfrm>
              <a:off x="3500628" y="2924556"/>
              <a:ext cx="950976" cy="752856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3500628" y="2924556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29">
                  <a:moveTo>
                    <a:pt x="0" y="0"/>
                  </a:moveTo>
                  <a:lnTo>
                    <a:pt x="419354" y="0"/>
                  </a:lnTo>
                  <a:lnTo>
                    <a:pt x="950976" y="376428"/>
                  </a:lnTo>
                  <a:lnTo>
                    <a:pt x="419354" y="752856"/>
                  </a:lnTo>
                  <a:lnTo>
                    <a:pt x="0" y="752856"/>
                  </a:lnTo>
                  <a:lnTo>
                    <a:pt x="531622" y="37642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cstate="print" r:embed="rId10"/>
            <a:stretch>
              <a:fillRect/>
            </a:stretch>
          </p:blipFill>
          <p:spPr>
            <a:xfrm>
              <a:off x="3048" y="2979420"/>
              <a:ext cx="4235196" cy="734567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cstate="print" r:embed="rId11"/>
            <a:stretch>
              <a:fillRect/>
            </a:stretch>
          </p:blipFill>
          <p:spPr>
            <a:xfrm>
              <a:off x="4538432" y="2336275"/>
              <a:ext cx="1013525" cy="830612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cstate="print" r:embed="rId12"/>
            <a:stretch>
              <a:fillRect/>
            </a:stretch>
          </p:blipFill>
          <p:spPr>
            <a:xfrm>
              <a:off x="4567428" y="2354580"/>
              <a:ext cx="952500" cy="754380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4567428" y="2354580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80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90"/>
                  </a:lnTo>
                  <a:lnTo>
                    <a:pt x="419862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cstate="print" r:embed="rId13"/>
            <a:stretch>
              <a:fillRect/>
            </a:stretch>
          </p:blipFill>
          <p:spPr>
            <a:xfrm>
              <a:off x="5084064" y="2327148"/>
              <a:ext cx="1057656" cy="848867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cstate="print" r:embed="rId14"/>
            <a:stretch>
              <a:fillRect/>
            </a:stretch>
          </p:blipFill>
          <p:spPr>
            <a:xfrm>
              <a:off x="5140452" y="2354580"/>
              <a:ext cx="950976" cy="754380"/>
            </a:xfrm>
            <a:prstGeom prst="rect">
              <a:avLst/>
            </a:prstGeom>
          </p:spPr>
        </p:pic>
        <p:sp>
          <p:nvSpPr>
            <p:cNvPr id="58" name="object 58"/>
            <p:cNvSpPr/>
            <p:nvPr/>
          </p:nvSpPr>
          <p:spPr>
            <a:xfrm>
              <a:off x="5140452" y="2354580"/>
              <a:ext cx="951230" cy="754380"/>
            </a:xfrm>
            <a:custGeom>
              <a:avLst/>
              <a:gdLst/>
              <a:ahLst/>
              <a:cxnLst/>
              <a:rect b="b" l="l" r="r" t="t"/>
              <a:pathLst>
                <a:path h="754380" w="951229">
                  <a:moveTo>
                    <a:pt x="0" y="0"/>
                  </a:moveTo>
                  <a:lnTo>
                    <a:pt x="418338" y="0"/>
                  </a:lnTo>
                  <a:lnTo>
                    <a:pt x="950976" y="377190"/>
                  </a:lnTo>
                  <a:lnTo>
                    <a:pt x="418338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59" name="object 59"/>
            <p:cNvPicPr/>
            <p:nvPr/>
          </p:nvPicPr>
          <p:blipFill>
            <a:blip cstate="print" r:embed="rId15"/>
            <a:stretch>
              <a:fillRect/>
            </a:stretch>
          </p:blipFill>
          <p:spPr>
            <a:xfrm>
              <a:off x="5655564" y="2327148"/>
              <a:ext cx="1059180" cy="848867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cstate="print" r:embed="rId12"/>
            <a:stretch>
              <a:fillRect/>
            </a:stretch>
          </p:blipFill>
          <p:spPr>
            <a:xfrm>
              <a:off x="5711952" y="2354580"/>
              <a:ext cx="952500" cy="754380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5711952" y="2354580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80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90"/>
                  </a:lnTo>
                  <a:lnTo>
                    <a:pt x="419862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cstate="print" r:embed="rId15"/>
            <a:stretch>
              <a:fillRect/>
            </a:stretch>
          </p:blipFill>
          <p:spPr>
            <a:xfrm>
              <a:off x="6227064" y="2327148"/>
              <a:ext cx="1059180" cy="848867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cstate="print" r:embed="rId12"/>
            <a:stretch>
              <a:fillRect/>
            </a:stretch>
          </p:blipFill>
          <p:spPr>
            <a:xfrm>
              <a:off x="6283452" y="2354580"/>
              <a:ext cx="952500" cy="754380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6283452" y="2354580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80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90"/>
                  </a:lnTo>
                  <a:lnTo>
                    <a:pt x="419862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cstate="print" r:embed="rId13"/>
            <a:stretch>
              <a:fillRect/>
            </a:stretch>
          </p:blipFill>
          <p:spPr>
            <a:xfrm>
              <a:off x="6800087" y="2327148"/>
              <a:ext cx="1057655" cy="848867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cstate="print" r:embed="rId16"/>
            <a:stretch>
              <a:fillRect/>
            </a:stretch>
          </p:blipFill>
          <p:spPr>
            <a:xfrm>
              <a:off x="6856475" y="2354580"/>
              <a:ext cx="950976" cy="754380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6856475" y="2354580"/>
              <a:ext cx="951230" cy="754380"/>
            </a:xfrm>
            <a:custGeom>
              <a:avLst/>
              <a:gdLst/>
              <a:ahLst/>
              <a:cxnLst/>
              <a:rect b="b" l="l" r="r" t="t"/>
              <a:pathLst>
                <a:path h="754380" w="951229">
                  <a:moveTo>
                    <a:pt x="0" y="0"/>
                  </a:moveTo>
                  <a:lnTo>
                    <a:pt x="418338" y="0"/>
                  </a:lnTo>
                  <a:lnTo>
                    <a:pt x="950976" y="377190"/>
                  </a:lnTo>
                  <a:lnTo>
                    <a:pt x="418338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cstate="print" r:embed="rId13"/>
            <a:stretch>
              <a:fillRect/>
            </a:stretch>
          </p:blipFill>
          <p:spPr>
            <a:xfrm>
              <a:off x="7371587" y="2327148"/>
              <a:ext cx="1057655" cy="848867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cstate="print" r:embed="rId16"/>
            <a:stretch>
              <a:fillRect/>
            </a:stretch>
          </p:blipFill>
          <p:spPr>
            <a:xfrm>
              <a:off x="7427975" y="2354580"/>
              <a:ext cx="950976" cy="754380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7427975" y="2354580"/>
              <a:ext cx="951230" cy="754380"/>
            </a:xfrm>
            <a:custGeom>
              <a:avLst/>
              <a:gdLst/>
              <a:ahLst/>
              <a:cxnLst/>
              <a:rect b="b" l="l" r="r" t="t"/>
              <a:pathLst>
                <a:path h="754380" w="951229">
                  <a:moveTo>
                    <a:pt x="0" y="0"/>
                  </a:moveTo>
                  <a:lnTo>
                    <a:pt x="418338" y="0"/>
                  </a:lnTo>
                  <a:lnTo>
                    <a:pt x="950976" y="377190"/>
                  </a:lnTo>
                  <a:lnTo>
                    <a:pt x="418338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cstate="print" r:embed="rId15"/>
            <a:stretch>
              <a:fillRect/>
            </a:stretch>
          </p:blipFill>
          <p:spPr>
            <a:xfrm>
              <a:off x="7943087" y="2327148"/>
              <a:ext cx="1059179" cy="848867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cstate="print" r:embed="rId12"/>
            <a:stretch>
              <a:fillRect/>
            </a:stretch>
          </p:blipFill>
          <p:spPr>
            <a:xfrm>
              <a:off x="7999475" y="2354580"/>
              <a:ext cx="952500" cy="754380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7999475" y="2354580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80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90"/>
                  </a:lnTo>
                  <a:lnTo>
                    <a:pt x="419862" y="754380"/>
                  </a:lnTo>
                  <a:lnTo>
                    <a:pt x="0" y="754380"/>
                  </a:lnTo>
                  <a:lnTo>
                    <a:pt x="532638" y="377190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cstate="print" r:embed="rId17"/>
            <a:stretch>
              <a:fillRect/>
            </a:stretch>
          </p:blipFill>
          <p:spPr>
            <a:xfrm>
              <a:off x="4503420" y="2410968"/>
              <a:ext cx="4233672" cy="733043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39545" y="4102575"/>
              <a:ext cx="1012067" cy="829121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cstate="print" r:embed="rId18"/>
            <a:stretch>
              <a:fillRect/>
            </a:stretch>
          </p:blipFill>
          <p:spPr>
            <a:xfrm>
              <a:off x="68579" y="4120896"/>
              <a:ext cx="950976" cy="752856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68579" y="4120896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30">
                  <a:moveTo>
                    <a:pt x="0" y="0"/>
                  </a:moveTo>
                  <a:lnTo>
                    <a:pt x="419379" y="0"/>
                  </a:lnTo>
                  <a:lnTo>
                    <a:pt x="950976" y="376427"/>
                  </a:lnTo>
                  <a:lnTo>
                    <a:pt x="419379" y="752855"/>
                  </a:lnTo>
                  <a:lnTo>
                    <a:pt x="0" y="752855"/>
                  </a:lnTo>
                  <a:lnTo>
                    <a:pt x="531596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78" name="object 78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583691" y="4093464"/>
              <a:ext cx="1057656" cy="847344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cstate="print" r:embed="rId18"/>
            <a:stretch>
              <a:fillRect/>
            </a:stretch>
          </p:blipFill>
          <p:spPr>
            <a:xfrm>
              <a:off x="640080" y="4120896"/>
              <a:ext cx="950976" cy="752856"/>
            </a:xfrm>
            <a:prstGeom prst="rect">
              <a:avLst/>
            </a:prstGeom>
          </p:spPr>
        </p:pic>
        <p:sp>
          <p:nvSpPr>
            <p:cNvPr id="80" name="object 80"/>
            <p:cNvSpPr/>
            <p:nvPr/>
          </p:nvSpPr>
          <p:spPr>
            <a:xfrm>
              <a:off x="640080" y="4120896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30">
                  <a:moveTo>
                    <a:pt x="0" y="0"/>
                  </a:moveTo>
                  <a:lnTo>
                    <a:pt x="419379" y="0"/>
                  </a:lnTo>
                  <a:lnTo>
                    <a:pt x="950976" y="376427"/>
                  </a:lnTo>
                  <a:lnTo>
                    <a:pt x="419379" y="752855"/>
                  </a:lnTo>
                  <a:lnTo>
                    <a:pt x="0" y="752855"/>
                  </a:lnTo>
                  <a:lnTo>
                    <a:pt x="531596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81" name="object 81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1155191" y="4093464"/>
              <a:ext cx="1059180" cy="847344"/>
            </a:xfrm>
            <a:prstGeom prst="rect">
              <a:avLst/>
            </a:prstGeom>
          </p:spPr>
        </p:pic>
        <p:pic>
          <p:nvPicPr>
            <p:cNvPr id="82" name="object 82"/>
            <p:cNvPicPr/>
            <p:nvPr/>
          </p:nvPicPr>
          <p:blipFill>
            <a:blip cstate="print" r:embed="rId19"/>
            <a:stretch>
              <a:fillRect/>
            </a:stretch>
          </p:blipFill>
          <p:spPr>
            <a:xfrm>
              <a:off x="1211580" y="4120896"/>
              <a:ext cx="952500" cy="752856"/>
            </a:xfrm>
            <a:prstGeom prst="rect">
              <a:avLst/>
            </a:prstGeom>
          </p:spPr>
        </p:pic>
        <p:sp>
          <p:nvSpPr>
            <p:cNvPr id="83" name="object 83"/>
            <p:cNvSpPr/>
            <p:nvPr/>
          </p:nvSpPr>
          <p:spPr>
            <a:xfrm>
              <a:off x="1211580" y="4120896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1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84" name="object 84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1726692" y="4093464"/>
              <a:ext cx="1059180" cy="847344"/>
            </a:xfrm>
            <a:prstGeom prst="rect">
              <a:avLst/>
            </a:prstGeom>
          </p:spPr>
        </p:pic>
        <p:pic>
          <p:nvPicPr>
            <p:cNvPr id="85" name="object 85"/>
            <p:cNvPicPr/>
            <p:nvPr/>
          </p:nvPicPr>
          <p:blipFill>
            <a:blip cstate="print" r:embed="rId19"/>
            <a:stretch>
              <a:fillRect/>
            </a:stretch>
          </p:blipFill>
          <p:spPr>
            <a:xfrm>
              <a:off x="1783079" y="4120896"/>
              <a:ext cx="952500" cy="752856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1783079" y="4120896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1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87" name="object 87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2299716" y="4093464"/>
              <a:ext cx="1059180" cy="847344"/>
            </a:xfrm>
            <a:prstGeom prst="rect">
              <a:avLst/>
            </a:prstGeom>
          </p:spPr>
        </p:pic>
        <p:pic>
          <p:nvPicPr>
            <p:cNvPr id="88" name="object 88"/>
            <p:cNvPicPr/>
            <p:nvPr/>
          </p:nvPicPr>
          <p:blipFill>
            <a:blip cstate="print" r:embed="rId19"/>
            <a:stretch>
              <a:fillRect/>
            </a:stretch>
          </p:blipFill>
          <p:spPr>
            <a:xfrm>
              <a:off x="2356104" y="4120896"/>
              <a:ext cx="952499" cy="752856"/>
            </a:xfrm>
            <a:prstGeom prst="rect">
              <a:avLst/>
            </a:prstGeom>
          </p:spPr>
        </p:pic>
        <p:sp>
          <p:nvSpPr>
            <p:cNvPr id="89" name="object 89"/>
            <p:cNvSpPr/>
            <p:nvPr/>
          </p:nvSpPr>
          <p:spPr>
            <a:xfrm>
              <a:off x="2356104" y="4120896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499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1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90" name="object 90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2871216" y="4093464"/>
              <a:ext cx="1059180" cy="847344"/>
            </a:xfrm>
            <a:prstGeom prst="rect">
              <a:avLst/>
            </a:prstGeom>
          </p:spPr>
        </p:pic>
        <p:pic>
          <p:nvPicPr>
            <p:cNvPr id="91" name="object 91"/>
            <p:cNvPicPr/>
            <p:nvPr/>
          </p:nvPicPr>
          <p:blipFill>
            <a:blip cstate="print" r:embed="rId19"/>
            <a:stretch>
              <a:fillRect/>
            </a:stretch>
          </p:blipFill>
          <p:spPr>
            <a:xfrm>
              <a:off x="2927604" y="4120896"/>
              <a:ext cx="952499" cy="752856"/>
            </a:xfrm>
            <a:prstGeom prst="rect">
              <a:avLst/>
            </a:prstGeom>
          </p:spPr>
        </p:pic>
        <p:sp>
          <p:nvSpPr>
            <p:cNvPr id="92" name="object 92"/>
            <p:cNvSpPr/>
            <p:nvPr/>
          </p:nvSpPr>
          <p:spPr>
            <a:xfrm>
              <a:off x="2927604" y="4120896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8" y="0"/>
                  </a:lnTo>
                  <a:lnTo>
                    <a:pt x="952499" y="376427"/>
                  </a:lnTo>
                  <a:lnTo>
                    <a:pt x="420878" y="752855"/>
                  </a:lnTo>
                  <a:lnTo>
                    <a:pt x="0" y="752855"/>
                  </a:lnTo>
                  <a:lnTo>
                    <a:pt x="531621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93" name="object 93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3444240" y="4093464"/>
              <a:ext cx="1057656" cy="847344"/>
            </a:xfrm>
            <a:prstGeom prst="rect">
              <a:avLst/>
            </a:prstGeom>
          </p:spPr>
        </p:pic>
        <p:pic>
          <p:nvPicPr>
            <p:cNvPr id="94" name="object 94"/>
            <p:cNvPicPr/>
            <p:nvPr/>
          </p:nvPicPr>
          <p:blipFill>
            <a:blip cstate="print" r:embed="rId18"/>
            <a:stretch>
              <a:fillRect/>
            </a:stretch>
          </p:blipFill>
          <p:spPr>
            <a:xfrm>
              <a:off x="3500628" y="4120896"/>
              <a:ext cx="950976" cy="752856"/>
            </a:xfrm>
            <a:prstGeom prst="rect">
              <a:avLst/>
            </a:prstGeom>
          </p:spPr>
        </p:pic>
        <p:sp>
          <p:nvSpPr>
            <p:cNvPr id="95" name="object 95"/>
            <p:cNvSpPr/>
            <p:nvPr/>
          </p:nvSpPr>
          <p:spPr>
            <a:xfrm>
              <a:off x="3500628" y="4120896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29">
                  <a:moveTo>
                    <a:pt x="0" y="0"/>
                  </a:moveTo>
                  <a:lnTo>
                    <a:pt x="419354" y="0"/>
                  </a:lnTo>
                  <a:lnTo>
                    <a:pt x="950976" y="376427"/>
                  </a:lnTo>
                  <a:lnTo>
                    <a:pt x="419354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96" name="object 96"/>
            <p:cNvPicPr/>
            <p:nvPr/>
          </p:nvPicPr>
          <p:blipFill>
            <a:blip cstate="print" r:embed="rId20"/>
            <a:stretch>
              <a:fillRect/>
            </a:stretch>
          </p:blipFill>
          <p:spPr>
            <a:xfrm>
              <a:off x="3048" y="4175760"/>
              <a:ext cx="4235196" cy="734568"/>
            </a:xfrm>
            <a:prstGeom prst="rect">
              <a:avLst/>
            </a:prstGeom>
          </p:spPr>
        </p:pic>
        <p:pic>
          <p:nvPicPr>
            <p:cNvPr id="97" name="object 97"/>
            <p:cNvPicPr/>
            <p:nvPr/>
          </p:nvPicPr>
          <p:blipFill>
            <a:blip cstate="print" r:embed="rId11"/>
            <a:stretch>
              <a:fillRect/>
            </a:stretch>
          </p:blipFill>
          <p:spPr>
            <a:xfrm>
              <a:off x="4538432" y="3532615"/>
              <a:ext cx="1013525" cy="830612"/>
            </a:xfrm>
            <a:prstGeom prst="rect">
              <a:avLst/>
            </a:prstGeom>
          </p:spPr>
        </p:pic>
        <p:pic>
          <p:nvPicPr>
            <p:cNvPr id="98" name="object 98"/>
            <p:cNvPicPr/>
            <p:nvPr/>
          </p:nvPicPr>
          <p:blipFill>
            <a:blip cstate="print" r:embed="rId21"/>
            <a:stretch>
              <a:fillRect/>
            </a:stretch>
          </p:blipFill>
          <p:spPr>
            <a:xfrm>
              <a:off x="4567428" y="3550920"/>
              <a:ext cx="952500" cy="754379"/>
            </a:xfrm>
            <a:prstGeom prst="rect">
              <a:avLst/>
            </a:prstGeom>
          </p:spPr>
        </p:pic>
        <p:sp>
          <p:nvSpPr>
            <p:cNvPr id="99" name="object 99"/>
            <p:cNvSpPr/>
            <p:nvPr/>
          </p:nvSpPr>
          <p:spPr>
            <a:xfrm>
              <a:off x="4567428" y="3550920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79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89"/>
                  </a:lnTo>
                  <a:lnTo>
                    <a:pt x="419862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00" name="object 100"/>
            <p:cNvPicPr/>
            <p:nvPr/>
          </p:nvPicPr>
          <p:blipFill>
            <a:blip cstate="print" r:embed="rId13"/>
            <a:stretch>
              <a:fillRect/>
            </a:stretch>
          </p:blipFill>
          <p:spPr>
            <a:xfrm>
              <a:off x="5084064" y="3523488"/>
              <a:ext cx="1057656" cy="848868"/>
            </a:xfrm>
            <a:prstGeom prst="rect">
              <a:avLst/>
            </a:prstGeom>
          </p:spPr>
        </p:pic>
        <p:pic>
          <p:nvPicPr>
            <p:cNvPr id="101" name="object 101"/>
            <p:cNvPicPr/>
            <p:nvPr/>
          </p:nvPicPr>
          <p:blipFill>
            <a:blip cstate="print" r:embed="rId22"/>
            <a:stretch>
              <a:fillRect/>
            </a:stretch>
          </p:blipFill>
          <p:spPr>
            <a:xfrm>
              <a:off x="5140452" y="3550920"/>
              <a:ext cx="950976" cy="754379"/>
            </a:xfrm>
            <a:prstGeom prst="rect">
              <a:avLst/>
            </a:prstGeom>
          </p:spPr>
        </p:pic>
        <p:sp>
          <p:nvSpPr>
            <p:cNvPr id="102" name="object 102"/>
            <p:cNvSpPr/>
            <p:nvPr/>
          </p:nvSpPr>
          <p:spPr>
            <a:xfrm>
              <a:off x="5140452" y="3550920"/>
              <a:ext cx="951230" cy="754380"/>
            </a:xfrm>
            <a:custGeom>
              <a:avLst/>
              <a:gdLst/>
              <a:ahLst/>
              <a:cxnLst/>
              <a:rect b="b" l="l" r="r" t="t"/>
              <a:pathLst>
                <a:path h="754379" w="951229">
                  <a:moveTo>
                    <a:pt x="0" y="0"/>
                  </a:moveTo>
                  <a:lnTo>
                    <a:pt x="418338" y="0"/>
                  </a:lnTo>
                  <a:lnTo>
                    <a:pt x="950976" y="377189"/>
                  </a:lnTo>
                  <a:lnTo>
                    <a:pt x="418338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03" name="object 103"/>
            <p:cNvPicPr/>
            <p:nvPr/>
          </p:nvPicPr>
          <p:blipFill>
            <a:blip cstate="print" r:embed="rId15"/>
            <a:stretch>
              <a:fillRect/>
            </a:stretch>
          </p:blipFill>
          <p:spPr>
            <a:xfrm>
              <a:off x="5655564" y="3523488"/>
              <a:ext cx="1059180" cy="848868"/>
            </a:xfrm>
            <a:prstGeom prst="rect">
              <a:avLst/>
            </a:prstGeom>
          </p:spPr>
        </p:pic>
        <p:pic>
          <p:nvPicPr>
            <p:cNvPr id="104" name="object 104"/>
            <p:cNvPicPr/>
            <p:nvPr/>
          </p:nvPicPr>
          <p:blipFill>
            <a:blip cstate="print" r:embed="rId21"/>
            <a:stretch>
              <a:fillRect/>
            </a:stretch>
          </p:blipFill>
          <p:spPr>
            <a:xfrm>
              <a:off x="5711952" y="3550920"/>
              <a:ext cx="952500" cy="754379"/>
            </a:xfrm>
            <a:prstGeom prst="rect">
              <a:avLst/>
            </a:prstGeom>
          </p:spPr>
        </p:pic>
        <p:sp>
          <p:nvSpPr>
            <p:cNvPr id="105" name="object 105"/>
            <p:cNvSpPr/>
            <p:nvPr/>
          </p:nvSpPr>
          <p:spPr>
            <a:xfrm>
              <a:off x="5711952" y="3550920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79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89"/>
                  </a:lnTo>
                  <a:lnTo>
                    <a:pt x="419862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06" name="object 106"/>
            <p:cNvPicPr/>
            <p:nvPr/>
          </p:nvPicPr>
          <p:blipFill>
            <a:blip cstate="print" r:embed="rId15"/>
            <a:stretch>
              <a:fillRect/>
            </a:stretch>
          </p:blipFill>
          <p:spPr>
            <a:xfrm>
              <a:off x="6227064" y="3523488"/>
              <a:ext cx="1059180" cy="848868"/>
            </a:xfrm>
            <a:prstGeom prst="rect">
              <a:avLst/>
            </a:prstGeom>
          </p:spPr>
        </p:pic>
        <p:pic>
          <p:nvPicPr>
            <p:cNvPr id="107" name="object 107"/>
            <p:cNvPicPr/>
            <p:nvPr/>
          </p:nvPicPr>
          <p:blipFill>
            <a:blip cstate="print" r:embed="rId21"/>
            <a:stretch>
              <a:fillRect/>
            </a:stretch>
          </p:blipFill>
          <p:spPr>
            <a:xfrm>
              <a:off x="6283452" y="3550920"/>
              <a:ext cx="952500" cy="754379"/>
            </a:xfrm>
            <a:prstGeom prst="rect">
              <a:avLst/>
            </a:prstGeom>
          </p:spPr>
        </p:pic>
        <p:sp>
          <p:nvSpPr>
            <p:cNvPr id="108" name="object 108"/>
            <p:cNvSpPr/>
            <p:nvPr/>
          </p:nvSpPr>
          <p:spPr>
            <a:xfrm>
              <a:off x="6283452" y="3550920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79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89"/>
                  </a:lnTo>
                  <a:lnTo>
                    <a:pt x="419862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09" name="object 109"/>
            <p:cNvPicPr/>
            <p:nvPr/>
          </p:nvPicPr>
          <p:blipFill>
            <a:blip cstate="print" r:embed="rId13"/>
            <a:stretch>
              <a:fillRect/>
            </a:stretch>
          </p:blipFill>
          <p:spPr>
            <a:xfrm>
              <a:off x="6800087" y="3523488"/>
              <a:ext cx="1057655" cy="848868"/>
            </a:xfrm>
            <a:prstGeom prst="rect">
              <a:avLst/>
            </a:prstGeom>
          </p:spPr>
        </p:pic>
        <p:pic>
          <p:nvPicPr>
            <p:cNvPr id="110" name="object 110"/>
            <p:cNvPicPr/>
            <p:nvPr/>
          </p:nvPicPr>
          <p:blipFill>
            <a:blip cstate="print" r:embed="rId23"/>
            <a:stretch>
              <a:fillRect/>
            </a:stretch>
          </p:blipFill>
          <p:spPr>
            <a:xfrm>
              <a:off x="6856475" y="3550920"/>
              <a:ext cx="950976" cy="754379"/>
            </a:xfrm>
            <a:prstGeom prst="rect">
              <a:avLst/>
            </a:prstGeom>
          </p:spPr>
        </p:pic>
        <p:sp>
          <p:nvSpPr>
            <p:cNvPr id="111" name="object 111"/>
            <p:cNvSpPr/>
            <p:nvPr/>
          </p:nvSpPr>
          <p:spPr>
            <a:xfrm>
              <a:off x="6856475" y="3550920"/>
              <a:ext cx="951230" cy="754380"/>
            </a:xfrm>
            <a:custGeom>
              <a:avLst/>
              <a:gdLst/>
              <a:ahLst/>
              <a:cxnLst/>
              <a:rect b="b" l="l" r="r" t="t"/>
              <a:pathLst>
                <a:path h="754379" w="951229">
                  <a:moveTo>
                    <a:pt x="0" y="0"/>
                  </a:moveTo>
                  <a:lnTo>
                    <a:pt x="418338" y="0"/>
                  </a:lnTo>
                  <a:lnTo>
                    <a:pt x="950976" y="377189"/>
                  </a:lnTo>
                  <a:lnTo>
                    <a:pt x="418338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12" name="object 112"/>
            <p:cNvPicPr/>
            <p:nvPr/>
          </p:nvPicPr>
          <p:blipFill>
            <a:blip cstate="print" r:embed="rId13"/>
            <a:stretch>
              <a:fillRect/>
            </a:stretch>
          </p:blipFill>
          <p:spPr>
            <a:xfrm>
              <a:off x="7371587" y="3523488"/>
              <a:ext cx="1057655" cy="848868"/>
            </a:xfrm>
            <a:prstGeom prst="rect">
              <a:avLst/>
            </a:prstGeom>
          </p:spPr>
        </p:pic>
        <p:pic>
          <p:nvPicPr>
            <p:cNvPr id="113" name="object 113"/>
            <p:cNvPicPr/>
            <p:nvPr/>
          </p:nvPicPr>
          <p:blipFill>
            <a:blip cstate="print" r:embed="rId23"/>
            <a:stretch>
              <a:fillRect/>
            </a:stretch>
          </p:blipFill>
          <p:spPr>
            <a:xfrm>
              <a:off x="7427975" y="3550920"/>
              <a:ext cx="950976" cy="754379"/>
            </a:xfrm>
            <a:prstGeom prst="rect">
              <a:avLst/>
            </a:prstGeom>
          </p:spPr>
        </p:pic>
        <p:sp>
          <p:nvSpPr>
            <p:cNvPr id="114" name="object 114"/>
            <p:cNvSpPr/>
            <p:nvPr/>
          </p:nvSpPr>
          <p:spPr>
            <a:xfrm>
              <a:off x="7427975" y="3550920"/>
              <a:ext cx="951230" cy="754380"/>
            </a:xfrm>
            <a:custGeom>
              <a:avLst/>
              <a:gdLst/>
              <a:ahLst/>
              <a:cxnLst/>
              <a:rect b="b" l="l" r="r" t="t"/>
              <a:pathLst>
                <a:path h="754379" w="951229">
                  <a:moveTo>
                    <a:pt x="0" y="0"/>
                  </a:moveTo>
                  <a:lnTo>
                    <a:pt x="418338" y="0"/>
                  </a:lnTo>
                  <a:lnTo>
                    <a:pt x="950976" y="377189"/>
                  </a:lnTo>
                  <a:lnTo>
                    <a:pt x="418338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15" name="object 115"/>
            <p:cNvPicPr/>
            <p:nvPr/>
          </p:nvPicPr>
          <p:blipFill>
            <a:blip cstate="print" r:embed="rId15"/>
            <a:stretch>
              <a:fillRect/>
            </a:stretch>
          </p:blipFill>
          <p:spPr>
            <a:xfrm>
              <a:off x="7943087" y="3523488"/>
              <a:ext cx="1059179" cy="848868"/>
            </a:xfrm>
            <a:prstGeom prst="rect">
              <a:avLst/>
            </a:prstGeom>
          </p:spPr>
        </p:pic>
        <p:pic>
          <p:nvPicPr>
            <p:cNvPr id="116" name="object 116"/>
            <p:cNvPicPr/>
            <p:nvPr/>
          </p:nvPicPr>
          <p:blipFill>
            <a:blip cstate="print" r:embed="rId21"/>
            <a:stretch>
              <a:fillRect/>
            </a:stretch>
          </p:blipFill>
          <p:spPr>
            <a:xfrm>
              <a:off x="7999475" y="3550920"/>
              <a:ext cx="952500" cy="754379"/>
            </a:xfrm>
            <a:prstGeom prst="rect">
              <a:avLst/>
            </a:prstGeom>
          </p:spPr>
        </p:pic>
        <p:sp>
          <p:nvSpPr>
            <p:cNvPr id="117" name="object 117"/>
            <p:cNvSpPr/>
            <p:nvPr/>
          </p:nvSpPr>
          <p:spPr>
            <a:xfrm>
              <a:off x="7999475" y="3550920"/>
              <a:ext cx="952500" cy="754380"/>
            </a:xfrm>
            <a:custGeom>
              <a:avLst/>
              <a:gdLst/>
              <a:ahLst/>
              <a:cxnLst/>
              <a:rect b="b" l="l" r="r" t="t"/>
              <a:pathLst>
                <a:path h="754379" w="952500">
                  <a:moveTo>
                    <a:pt x="0" y="0"/>
                  </a:moveTo>
                  <a:lnTo>
                    <a:pt x="419862" y="0"/>
                  </a:lnTo>
                  <a:lnTo>
                    <a:pt x="952500" y="377189"/>
                  </a:lnTo>
                  <a:lnTo>
                    <a:pt x="419862" y="754379"/>
                  </a:lnTo>
                  <a:lnTo>
                    <a:pt x="0" y="754379"/>
                  </a:lnTo>
                  <a:lnTo>
                    <a:pt x="532638" y="377189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18" name="object 118"/>
            <p:cNvPicPr/>
            <p:nvPr/>
          </p:nvPicPr>
          <p:blipFill>
            <a:blip cstate="print" r:embed="rId24"/>
            <a:stretch>
              <a:fillRect/>
            </a:stretch>
          </p:blipFill>
          <p:spPr>
            <a:xfrm>
              <a:off x="4503420" y="3607308"/>
              <a:ext cx="4233672" cy="733044"/>
            </a:xfrm>
            <a:prstGeom prst="rect">
              <a:avLst/>
            </a:prstGeom>
          </p:spPr>
        </p:pic>
        <p:pic>
          <p:nvPicPr>
            <p:cNvPr id="119" name="object 119"/>
            <p:cNvPicPr/>
            <p:nvPr/>
          </p:nvPicPr>
          <p:blipFill>
            <a:blip cstate="print" r:embed="rId25"/>
            <a:stretch>
              <a:fillRect/>
            </a:stretch>
          </p:blipFill>
          <p:spPr>
            <a:xfrm>
              <a:off x="4538432" y="4728939"/>
              <a:ext cx="1013525" cy="829121"/>
            </a:xfrm>
            <a:prstGeom prst="rect">
              <a:avLst/>
            </a:prstGeom>
          </p:spPr>
        </p:pic>
        <p:pic>
          <p:nvPicPr>
            <p:cNvPr id="120" name="object 120"/>
            <p:cNvPicPr/>
            <p:nvPr/>
          </p:nvPicPr>
          <p:blipFill>
            <a:blip cstate="print" r:embed="rId26"/>
            <a:stretch>
              <a:fillRect/>
            </a:stretch>
          </p:blipFill>
          <p:spPr>
            <a:xfrm>
              <a:off x="4567428" y="4747260"/>
              <a:ext cx="952500" cy="752855"/>
            </a:xfrm>
            <a:prstGeom prst="rect">
              <a:avLst/>
            </a:prstGeom>
          </p:spPr>
        </p:pic>
        <p:sp>
          <p:nvSpPr>
            <p:cNvPr id="121" name="object 121"/>
            <p:cNvSpPr/>
            <p:nvPr/>
          </p:nvSpPr>
          <p:spPr>
            <a:xfrm>
              <a:off x="4567428" y="4747260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22" name="object 122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5084064" y="4719827"/>
              <a:ext cx="1057656" cy="847344"/>
            </a:xfrm>
            <a:prstGeom prst="rect">
              <a:avLst/>
            </a:prstGeom>
          </p:spPr>
        </p:pic>
        <p:pic>
          <p:nvPicPr>
            <p:cNvPr id="123" name="object 123"/>
            <p:cNvPicPr/>
            <p:nvPr/>
          </p:nvPicPr>
          <p:blipFill>
            <a:blip cstate="print" r:embed="rId27"/>
            <a:stretch>
              <a:fillRect/>
            </a:stretch>
          </p:blipFill>
          <p:spPr>
            <a:xfrm>
              <a:off x="5140452" y="4747260"/>
              <a:ext cx="950976" cy="752855"/>
            </a:xfrm>
            <a:prstGeom prst="rect">
              <a:avLst/>
            </a:prstGeom>
          </p:spPr>
        </p:pic>
        <p:sp>
          <p:nvSpPr>
            <p:cNvPr id="124" name="object 124"/>
            <p:cNvSpPr/>
            <p:nvPr/>
          </p:nvSpPr>
          <p:spPr>
            <a:xfrm>
              <a:off x="5140452" y="4747260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29">
                  <a:moveTo>
                    <a:pt x="0" y="0"/>
                  </a:moveTo>
                  <a:lnTo>
                    <a:pt x="419353" y="0"/>
                  </a:lnTo>
                  <a:lnTo>
                    <a:pt x="950976" y="376427"/>
                  </a:lnTo>
                  <a:lnTo>
                    <a:pt x="419353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25" name="object 125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5655564" y="4719827"/>
              <a:ext cx="1059180" cy="847344"/>
            </a:xfrm>
            <a:prstGeom prst="rect">
              <a:avLst/>
            </a:prstGeom>
          </p:spPr>
        </p:pic>
        <p:pic>
          <p:nvPicPr>
            <p:cNvPr id="126" name="object 126"/>
            <p:cNvPicPr/>
            <p:nvPr/>
          </p:nvPicPr>
          <p:blipFill>
            <a:blip cstate="print" r:embed="rId26"/>
            <a:stretch>
              <a:fillRect/>
            </a:stretch>
          </p:blipFill>
          <p:spPr>
            <a:xfrm>
              <a:off x="5711952" y="4747260"/>
              <a:ext cx="952500" cy="752855"/>
            </a:xfrm>
            <a:prstGeom prst="rect">
              <a:avLst/>
            </a:prstGeom>
          </p:spPr>
        </p:pic>
        <p:sp>
          <p:nvSpPr>
            <p:cNvPr id="127" name="object 127"/>
            <p:cNvSpPr/>
            <p:nvPr/>
          </p:nvSpPr>
          <p:spPr>
            <a:xfrm>
              <a:off x="5711952" y="4747260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28" name="object 128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6227064" y="4719827"/>
              <a:ext cx="1059180" cy="847344"/>
            </a:xfrm>
            <a:prstGeom prst="rect">
              <a:avLst/>
            </a:prstGeom>
          </p:spPr>
        </p:pic>
        <p:pic>
          <p:nvPicPr>
            <p:cNvPr id="129" name="object 129"/>
            <p:cNvPicPr/>
            <p:nvPr/>
          </p:nvPicPr>
          <p:blipFill>
            <a:blip cstate="print" r:embed="rId26"/>
            <a:stretch>
              <a:fillRect/>
            </a:stretch>
          </p:blipFill>
          <p:spPr>
            <a:xfrm>
              <a:off x="6283452" y="4747260"/>
              <a:ext cx="952500" cy="752855"/>
            </a:xfrm>
            <a:prstGeom prst="rect">
              <a:avLst/>
            </a:prstGeom>
          </p:spPr>
        </p:pic>
        <p:sp>
          <p:nvSpPr>
            <p:cNvPr id="130" name="object 130"/>
            <p:cNvSpPr/>
            <p:nvPr/>
          </p:nvSpPr>
          <p:spPr>
            <a:xfrm>
              <a:off x="6283452" y="4747260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31" name="object 131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6800087" y="4719827"/>
              <a:ext cx="1057655" cy="847344"/>
            </a:xfrm>
            <a:prstGeom prst="rect">
              <a:avLst/>
            </a:prstGeom>
          </p:spPr>
        </p:pic>
        <p:pic>
          <p:nvPicPr>
            <p:cNvPr id="132" name="object 132"/>
            <p:cNvPicPr/>
            <p:nvPr/>
          </p:nvPicPr>
          <p:blipFill>
            <a:blip cstate="print" r:embed="rId28"/>
            <a:stretch>
              <a:fillRect/>
            </a:stretch>
          </p:blipFill>
          <p:spPr>
            <a:xfrm>
              <a:off x="6856475" y="4747260"/>
              <a:ext cx="950976" cy="752855"/>
            </a:xfrm>
            <a:prstGeom prst="rect">
              <a:avLst/>
            </a:prstGeom>
          </p:spPr>
        </p:pic>
        <p:sp>
          <p:nvSpPr>
            <p:cNvPr id="133" name="object 133"/>
            <p:cNvSpPr/>
            <p:nvPr/>
          </p:nvSpPr>
          <p:spPr>
            <a:xfrm>
              <a:off x="6856475" y="4747260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29">
                  <a:moveTo>
                    <a:pt x="0" y="0"/>
                  </a:moveTo>
                  <a:lnTo>
                    <a:pt x="419353" y="0"/>
                  </a:lnTo>
                  <a:lnTo>
                    <a:pt x="950976" y="376427"/>
                  </a:lnTo>
                  <a:lnTo>
                    <a:pt x="419353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34" name="object 134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7371587" y="4719827"/>
              <a:ext cx="1057655" cy="847344"/>
            </a:xfrm>
            <a:prstGeom prst="rect">
              <a:avLst/>
            </a:prstGeom>
          </p:spPr>
        </p:pic>
        <p:pic>
          <p:nvPicPr>
            <p:cNvPr id="135" name="object 135"/>
            <p:cNvPicPr/>
            <p:nvPr/>
          </p:nvPicPr>
          <p:blipFill>
            <a:blip cstate="print" r:embed="rId28"/>
            <a:stretch>
              <a:fillRect/>
            </a:stretch>
          </p:blipFill>
          <p:spPr>
            <a:xfrm>
              <a:off x="7427975" y="4747260"/>
              <a:ext cx="950976" cy="752855"/>
            </a:xfrm>
            <a:prstGeom prst="rect">
              <a:avLst/>
            </a:prstGeom>
          </p:spPr>
        </p:pic>
        <p:sp>
          <p:nvSpPr>
            <p:cNvPr id="136" name="object 136"/>
            <p:cNvSpPr/>
            <p:nvPr/>
          </p:nvSpPr>
          <p:spPr>
            <a:xfrm>
              <a:off x="7427975" y="4747260"/>
              <a:ext cx="951230" cy="753110"/>
            </a:xfrm>
            <a:custGeom>
              <a:avLst/>
              <a:gdLst/>
              <a:ahLst/>
              <a:cxnLst/>
              <a:rect b="b" l="l" r="r" t="t"/>
              <a:pathLst>
                <a:path h="753110" w="951229">
                  <a:moveTo>
                    <a:pt x="0" y="0"/>
                  </a:moveTo>
                  <a:lnTo>
                    <a:pt x="419353" y="0"/>
                  </a:lnTo>
                  <a:lnTo>
                    <a:pt x="950976" y="376427"/>
                  </a:lnTo>
                  <a:lnTo>
                    <a:pt x="419353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37" name="object 137"/>
            <p:cNvPicPr/>
            <p:nvPr/>
          </p:nvPicPr>
          <p:blipFill>
            <a:blip cstate="print" r:embed="rId5"/>
            <a:stretch>
              <a:fillRect/>
            </a:stretch>
          </p:blipFill>
          <p:spPr>
            <a:xfrm>
              <a:off x="7943087" y="4719827"/>
              <a:ext cx="1059179" cy="847344"/>
            </a:xfrm>
            <a:prstGeom prst="rect">
              <a:avLst/>
            </a:prstGeom>
          </p:spPr>
        </p:pic>
        <p:pic>
          <p:nvPicPr>
            <p:cNvPr id="138" name="object 138"/>
            <p:cNvPicPr/>
            <p:nvPr/>
          </p:nvPicPr>
          <p:blipFill>
            <a:blip cstate="print" r:embed="rId26"/>
            <a:stretch>
              <a:fillRect/>
            </a:stretch>
          </p:blipFill>
          <p:spPr>
            <a:xfrm>
              <a:off x="7999475" y="4747260"/>
              <a:ext cx="952500" cy="752855"/>
            </a:xfrm>
            <a:prstGeom prst="rect">
              <a:avLst/>
            </a:prstGeom>
          </p:spPr>
        </p:pic>
        <p:sp>
          <p:nvSpPr>
            <p:cNvPr id="139" name="object 139"/>
            <p:cNvSpPr/>
            <p:nvPr/>
          </p:nvSpPr>
          <p:spPr>
            <a:xfrm>
              <a:off x="7999475" y="4747260"/>
              <a:ext cx="952500" cy="753110"/>
            </a:xfrm>
            <a:custGeom>
              <a:avLst/>
              <a:gdLst/>
              <a:ahLst/>
              <a:cxnLst/>
              <a:rect b="b" l="l" r="r" t="t"/>
              <a:pathLst>
                <a:path h="753110" w="952500">
                  <a:moveTo>
                    <a:pt x="0" y="0"/>
                  </a:moveTo>
                  <a:lnTo>
                    <a:pt x="420877" y="0"/>
                  </a:lnTo>
                  <a:lnTo>
                    <a:pt x="952500" y="376427"/>
                  </a:lnTo>
                  <a:lnTo>
                    <a:pt x="420877" y="752855"/>
                  </a:lnTo>
                  <a:lnTo>
                    <a:pt x="0" y="752855"/>
                  </a:lnTo>
                  <a:lnTo>
                    <a:pt x="531622" y="376427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5085C2"/>
              </a:solidFill>
            </a:ln>
          </p:spPr>
          <p:txBody>
            <a:bodyPr bIns="0" lIns="0" numCol="1" rIns="0" rtlCol="0" tIns="0" wrap="square"/>
            <a:lstStyle/>
            <a:p>
              <a:endParaRPr/>
            </a:p>
          </p:txBody>
        </p:sp>
        <p:pic>
          <p:nvPicPr>
            <p:cNvPr id="140" name="object 140"/>
            <p:cNvPicPr/>
            <p:nvPr/>
          </p:nvPicPr>
          <p:blipFill>
            <a:blip cstate="print" r:embed="rId29"/>
            <a:stretch>
              <a:fillRect/>
            </a:stretch>
          </p:blipFill>
          <p:spPr>
            <a:xfrm>
              <a:off x="4503420" y="4803648"/>
              <a:ext cx="4233672" cy="733043"/>
            </a:xfrm>
            <a:prstGeom prst="rect">
              <a:avLst/>
            </a:prstGeom>
          </p:spPr>
        </p:pic>
      </p:grpSp>
      <p:sp>
        <p:nvSpPr>
          <p:cNvPr id="141" name="object 141"/>
          <p:cNvSpPr txBox="1"/>
          <p:nvPr/>
        </p:nvSpPr>
        <p:spPr>
          <a:xfrm>
            <a:off x="215900" y="2525013"/>
            <a:ext cx="6516370" cy="276923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4512945">
              <a:lnSpc>
                <a:spcPct val="100000"/>
              </a:lnSpc>
              <a:spcBef>
                <a:spcPts val="105"/>
              </a:spcBef>
            </a:pPr>
            <a:r>
              <a:rPr dirty="0" spc="-5" sz="2300">
                <a:solidFill>
                  <a:srgbClr val="003366"/>
                </a:solidFill>
                <a:latin typeface="Verdana"/>
                <a:cs typeface="Verdana"/>
              </a:rPr>
              <a:t>Logika</a:t>
            </a:r>
            <a:r>
              <a:rPr dirty="0" spc="-95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Digital</a:t>
            </a:r>
            <a:endParaRPr sz="2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Mode</a:t>
            </a:r>
            <a:r>
              <a:rPr dirty="0" spc="-60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pc="-5" sz="2300">
                <a:solidFill>
                  <a:srgbClr val="003366"/>
                </a:solidFill>
                <a:latin typeface="Verdana"/>
                <a:cs typeface="Verdana"/>
              </a:rPr>
              <a:t>Pengalamatan</a:t>
            </a:r>
            <a:endParaRPr sz="2300">
              <a:latin typeface="Verdana"/>
              <a:cs typeface="Verdana"/>
            </a:endParaRPr>
          </a:p>
          <a:p>
            <a:pPr marL="4512945">
              <a:lnSpc>
                <a:spcPct val="100000"/>
              </a:lnSpc>
              <a:spcBef>
                <a:spcPts val="2180"/>
              </a:spcBef>
            </a:pPr>
            <a:r>
              <a:rPr dirty="0" spc="-5" sz="2300">
                <a:solidFill>
                  <a:srgbClr val="003366"/>
                </a:solidFill>
                <a:latin typeface="Verdana"/>
                <a:cs typeface="Verdana"/>
              </a:rPr>
              <a:t>Set</a:t>
            </a:r>
            <a:r>
              <a:rPr dirty="0" spc="-35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Instruksi</a:t>
            </a:r>
            <a:endParaRPr sz="2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RISC</a:t>
            </a:r>
            <a:r>
              <a:rPr dirty="0" spc="-35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&amp;</a:t>
            </a:r>
            <a:r>
              <a:rPr dirty="0" spc="-35" sz="2300">
                <a:solidFill>
                  <a:srgbClr val="003366"/>
                </a:solidFill>
                <a:latin typeface="Verdana"/>
                <a:cs typeface="Verdana"/>
              </a:rPr>
              <a:t> </a:t>
            </a:r>
            <a:r>
              <a:rPr dirty="0" spc="-5" sz="2300">
                <a:solidFill>
                  <a:srgbClr val="003366"/>
                </a:solidFill>
                <a:latin typeface="Verdana"/>
                <a:cs typeface="Verdana"/>
              </a:rPr>
              <a:t>Pipelining</a:t>
            </a:r>
            <a:endParaRPr sz="2300">
              <a:latin typeface="Verdana"/>
              <a:cs typeface="Verdana"/>
            </a:endParaRPr>
          </a:p>
          <a:p>
            <a:pPr marL="4512945">
              <a:lnSpc>
                <a:spcPct val="100000"/>
              </a:lnSpc>
              <a:spcBef>
                <a:spcPts val="2180"/>
              </a:spcBef>
            </a:pPr>
            <a:r>
              <a:rPr dirty="0" sz="2300">
                <a:solidFill>
                  <a:srgbClr val="003366"/>
                </a:solidFill>
                <a:latin typeface="Verdana"/>
                <a:cs typeface="Verdana"/>
              </a:rPr>
              <a:t>Processor</a:t>
            </a:r>
            <a:endParaRPr sz="2300">
              <a:latin typeface="Verdana"/>
              <a:cs typeface="Verdana"/>
            </a:endParaRPr>
          </a:p>
        </p:txBody>
      </p:sp>
      <p:sp>
        <p:nvSpPr>
          <p:cNvPr id="145" name="object 1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</a:t>
            </a:r>
            <a:r>
              <a:rPr dirty="0" lang="en-US" smtClean="0" spc="-50" sz="140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46" name="object 14"/>
          <p:cNvSpPr txBox="1">
            <a:spLocks noGrp="1"/>
          </p:cNvSpPr>
          <p:nvPr>
            <p:ph idx="5" sz="quarter" type="ftr"/>
          </p:nvPr>
        </p:nvSpPr>
        <p:spPr>
          <a:xfrm>
            <a:off x="6324601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  <p:sp>
        <p:nvSpPr>
          <p:cNvPr id="147" name="object 15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01846" y="234442"/>
            <a:ext cx="4437380" cy="452120"/>
          </a:xfrm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Referensi</a:t>
            </a:r>
            <a:r>
              <a:rPr dirty="0" spc="10"/>
              <a:t> </a:t>
            </a:r>
            <a:r>
              <a:rPr dirty="0" spc="-5"/>
              <a:t>Perkuliahan</a:t>
            </a:r>
          </a:p>
        </p:txBody>
      </p:sp>
      <p:sp>
        <p:nvSpPr>
          <p:cNvPr id="4" name="object 4"/>
          <p:cNvSpPr/>
          <p:nvPr/>
        </p:nvSpPr>
        <p:spPr>
          <a:xfrm>
            <a:off x="5796534" y="1377696"/>
            <a:ext cx="2748915" cy="78105"/>
          </a:xfrm>
          <a:custGeom>
            <a:avLst/>
            <a:gdLst/>
            <a:ahLst/>
            <a:cxnLst/>
            <a:rect b="b" l="l" r="r" t="t"/>
            <a:pathLst>
              <a:path h="78105" w="2748915">
                <a:moveTo>
                  <a:pt x="25907" y="22859"/>
                </a:moveTo>
                <a:lnTo>
                  <a:pt x="0" y="22859"/>
                </a:lnTo>
                <a:lnTo>
                  <a:pt x="0" y="48767"/>
                </a:lnTo>
                <a:lnTo>
                  <a:pt x="25907" y="48767"/>
                </a:lnTo>
                <a:lnTo>
                  <a:pt x="25907" y="22859"/>
                </a:lnTo>
                <a:close/>
              </a:path>
              <a:path h="78105" w="2748915">
                <a:moveTo>
                  <a:pt x="51815" y="22859"/>
                </a:moveTo>
                <a:lnTo>
                  <a:pt x="51815" y="48767"/>
                </a:lnTo>
                <a:lnTo>
                  <a:pt x="77724" y="48894"/>
                </a:lnTo>
                <a:lnTo>
                  <a:pt x="77724" y="22987"/>
                </a:lnTo>
                <a:lnTo>
                  <a:pt x="51815" y="22859"/>
                </a:lnTo>
                <a:close/>
              </a:path>
              <a:path h="78105" w="2748915">
                <a:moveTo>
                  <a:pt x="129539" y="22987"/>
                </a:moveTo>
                <a:lnTo>
                  <a:pt x="103631" y="22987"/>
                </a:lnTo>
                <a:lnTo>
                  <a:pt x="103631" y="48894"/>
                </a:lnTo>
                <a:lnTo>
                  <a:pt x="129539" y="48894"/>
                </a:lnTo>
                <a:lnTo>
                  <a:pt x="129539" y="22987"/>
                </a:lnTo>
                <a:close/>
              </a:path>
              <a:path h="78105" w="2748915">
                <a:moveTo>
                  <a:pt x="155448" y="22987"/>
                </a:moveTo>
                <a:lnTo>
                  <a:pt x="155448" y="48894"/>
                </a:lnTo>
                <a:lnTo>
                  <a:pt x="181355" y="49021"/>
                </a:lnTo>
                <a:lnTo>
                  <a:pt x="181355" y="23113"/>
                </a:lnTo>
                <a:lnTo>
                  <a:pt x="155448" y="22987"/>
                </a:lnTo>
                <a:close/>
              </a:path>
              <a:path h="78105" w="2748915">
                <a:moveTo>
                  <a:pt x="233171" y="23113"/>
                </a:moveTo>
                <a:lnTo>
                  <a:pt x="207263" y="23113"/>
                </a:lnTo>
                <a:lnTo>
                  <a:pt x="207263" y="49021"/>
                </a:lnTo>
                <a:lnTo>
                  <a:pt x="233171" y="49021"/>
                </a:lnTo>
                <a:lnTo>
                  <a:pt x="233171" y="23113"/>
                </a:lnTo>
                <a:close/>
              </a:path>
              <a:path h="78105" w="2748915">
                <a:moveTo>
                  <a:pt x="259079" y="23113"/>
                </a:moveTo>
                <a:lnTo>
                  <a:pt x="259079" y="49021"/>
                </a:lnTo>
                <a:lnTo>
                  <a:pt x="284988" y="49149"/>
                </a:lnTo>
                <a:lnTo>
                  <a:pt x="284988" y="23240"/>
                </a:lnTo>
                <a:lnTo>
                  <a:pt x="259079" y="23113"/>
                </a:lnTo>
                <a:close/>
              </a:path>
              <a:path h="78105" w="2748915">
                <a:moveTo>
                  <a:pt x="336803" y="23240"/>
                </a:moveTo>
                <a:lnTo>
                  <a:pt x="310895" y="23240"/>
                </a:lnTo>
                <a:lnTo>
                  <a:pt x="310895" y="49149"/>
                </a:lnTo>
                <a:lnTo>
                  <a:pt x="336803" y="49149"/>
                </a:lnTo>
                <a:lnTo>
                  <a:pt x="336803" y="23240"/>
                </a:lnTo>
                <a:close/>
              </a:path>
              <a:path h="78105" w="2748915">
                <a:moveTo>
                  <a:pt x="388619" y="23240"/>
                </a:moveTo>
                <a:lnTo>
                  <a:pt x="362712" y="23240"/>
                </a:lnTo>
                <a:lnTo>
                  <a:pt x="362712" y="49149"/>
                </a:lnTo>
                <a:lnTo>
                  <a:pt x="388619" y="49149"/>
                </a:lnTo>
                <a:lnTo>
                  <a:pt x="388619" y="23240"/>
                </a:lnTo>
                <a:close/>
              </a:path>
              <a:path h="78105" w="2748915">
                <a:moveTo>
                  <a:pt x="440436" y="23367"/>
                </a:moveTo>
                <a:lnTo>
                  <a:pt x="414527" y="23367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7"/>
                </a:lnTo>
                <a:close/>
              </a:path>
              <a:path h="78105" w="2748915">
                <a:moveTo>
                  <a:pt x="492251" y="23367"/>
                </a:moveTo>
                <a:lnTo>
                  <a:pt x="466343" y="23367"/>
                </a:lnTo>
                <a:lnTo>
                  <a:pt x="466343" y="49275"/>
                </a:lnTo>
                <a:lnTo>
                  <a:pt x="492251" y="49275"/>
                </a:lnTo>
                <a:lnTo>
                  <a:pt x="492251" y="23367"/>
                </a:lnTo>
                <a:close/>
              </a:path>
              <a:path h="78105" w="2748915">
                <a:moveTo>
                  <a:pt x="544067" y="23494"/>
                </a:moveTo>
                <a:lnTo>
                  <a:pt x="518160" y="23494"/>
                </a:lnTo>
                <a:lnTo>
                  <a:pt x="518160" y="49402"/>
                </a:lnTo>
                <a:lnTo>
                  <a:pt x="544067" y="49402"/>
                </a:lnTo>
                <a:lnTo>
                  <a:pt x="544067" y="23494"/>
                </a:lnTo>
                <a:close/>
              </a:path>
              <a:path h="78105" w="2748915">
                <a:moveTo>
                  <a:pt x="595883" y="23494"/>
                </a:moveTo>
                <a:lnTo>
                  <a:pt x="569976" y="23494"/>
                </a:lnTo>
                <a:lnTo>
                  <a:pt x="569976" y="49402"/>
                </a:lnTo>
                <a:lnTo>
                  <a:pt x="595883" y="49402"/>
                </a:lnTo>
                <a:lnTo>
                  <a:pt x="595883" y="23494"/>
                </a:lnTo>
                <a:close/>
              </a:path>
              <a:path h="78105" w="2748915">
                <a:moveTo>
                  <a:pt x="647700" y="23621"/>
                </a:moveTo>
                <a:lnTo>
                  <a:pt x="621791" y="23621"/>
                </a:lnTo>
                <a:lnTo>
                  <a:pt x="621791" y="49402"/>
                </a:lnTo>
                <a:lnTo>
                  <a:pt x="647700" y="49529"/>
                </a:lnTo>
                <a:lnTo>
                  <a:pt x="647700" y="23621"/>
                </a:lnTo>
                <a:close/>
              </a:path>
              <a:path h="78105" w="2748915">
                <a:moveTo>
                  <a:pt x="699515" y="23621"/>
                </a:moveTo>
                <a:lnTo>
                  <a:pt x="673607" y="23621"/>
                </a:lnTo>
                <a:lnTo>
                  <a:pt x="673607" y="49529"/>
                </a:lnTo>
                <a:lnTo>
                  <a:pt x="699515" y="49529"/>
                </a:lnTo>
                <a:lnTo>
                  <a:pt x="699515" y="23621"/>
                </a:lnTo>
                <a:close/>
              </a:path>
              <a:path h="78105" w="2748915">
                <a:moveTo>
                  <a:pt x="725423" y="23621"/>
                </a:moveTo>
                <a:lnTo>
                  <a:pt x="725423" y="49529"/>
                </a:lnTo>
                <a:lnTo>
                  <a:pt x="751332" y="49656"/>
                </a:lnTo>
                <a:lnTo>
                  <a:pt x="751332" y="23749"/>
                </a:lnTo>
                <a:lnTo>
                  <a:pt x="725423" y="23621"/>
                </a:lnTo>
                <a:close/>
              </a:path>
              <a:path h="78105" w="2748915">
                <a:moveTo>
                  <a:pt x="803147" y="23749"/>
                </a:moveTo>
                <a:lnTo>
                  <a:pt x="777239" y="23749"/>
                </a:lnTo>
                <a:lnTo>
                  <a:pt x="777239" y="49656"/>
                </a:lnTo>
                <a:lnTo>
                  <a:pt x="803147" y="49656"/>
                </a:lnTo>
                <a:lnTo>
                  <a:pt x="803147" y="23749"/>
                </a:lnTo>
                <a:close/>
              </a:path>
              <a:path h="78105" w="2748915">
                <a:moveTo>
                  <a:pt x="829056" y="23749"/>
                </a:moveTo>
                <a:lnTo>
                  <a:pt x="829056" y="49656"/>
                </a:lnTo>
                <a:lnTo>
                  <a:pt x="854963" y="49783"/>
                </a:lnTo>
                <a:lnTo>
                  <a:pt x="854963" y="23875"/>
                </a:lnTo>
                <a:lnTo>
                  <a:pt x="829056" y="23749"/>
                </a:lnTo>
                <a:close/>
              </a:path>
              <a:path h="78105" w="2748915">
                <a:moveTo>
                  <a:pt x="906780" y="23875"/>
                </a:moveTo>
                <a:lnTo>
                  <a:pt x="880871" y="23875"/>
                </a:lnTo>
                <a:lnTo>
                  <a:pt x="880871" y="49783"/>
                </a:lnTo>
                <a:lnTo>
                  <a:pt x="906780" y="49783"/>
                </a:lnTo>
                <a:lnTo>
                  <a:pt x="906780" y="23875"/>
                </a:lnTo>
                <a:close/>
              </a:path>
              <a:path h="78105" w="2748915">
                <a:moveTo>
                  <a:pt x="958595" y="23875"/>
                </a:moveTo>
                <a:lnTo>
                  <a:pt x="932688" y="23875"/>
                </a:lnTo>
                <a:lnTo>
                  <a:pt x="932688" y="49783"/>
                </a:lnTo>
                <a:lnTo>
                  <a:pt x="958595" y="49783"/>
                </a:lnTo>
                <a:lnTo>
                  <a:pt x="958595" y="23875"/>
                </a:lnTo>
                <a:close/>
              </a:path>
              <a:path h="78105" w="2748915">
                <a:moveTo>
                  <a:pt x="1010412" y="24002"/>
                </a:moveTo>
                <a:lnTo>
                  <a:pt x="984504" y="24002"/>
                </a:lnTo>
                <a:lnTo>
                  <a:pt x="984504" y="49911"/>
                </a:lnTo>
                <a:lnTo>
                  <a:pt x="1010412" y="49911"/>
                </a:lnTo>
                <a:lnTo>
                  <a:pt x="1010412" y="24002"/>
                </a:lnTo>
                <a:close/>
              </a:path>
              <a:path h="78105" w="2748915">
                <a:moveTo>
                  <a:pt x="1062227" y="24002"/>
                </a:moveTo>
                <a:lnTo>
                  <a:pt x="1036319" y="24002"/>
                </a:lnTo>
                <a:lnTo>
                  <a:pt x="1036319" y="49911"/>
                </a:lnTo>
                <a:lnTo>
                  <a:pt x="1062227" y="49911"/>
                </a:lnTo>
                <a:lnTo>
                  <a:pt x="1062227" y="24002"/>
                </a:lnTo>
                <a:close/>
              </a:path>
              <a:path h="78105" w="2748915">
                <a:moveTo>
                  <a:pt x="1114043" y="24129"/>
                </a:moveTo>
                <a:lnTo>
                  <a:pt x="1088136" y="24129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29"/>
                </a:lnTo>
                <a:close/>
              </a:path>
              <a:path h="78105" w="2748915">
                <a:moveTo>
                  <a:pt x="1165860" y="24129"/>
                </a:moveTo>
                <a:lnTo>
                  <a:pt x="1139951" y="24129"/>
                </a:lnTo>
                <a:lnTo>
                  <a:pt x="1139951" y="50037"/>
                </a:lnTo>
                <a:lnTo>
                  <a:pt x="1165860" y="50037"/>
                </a:lnTo>
                <a:lnTo>
                  <a:pt x="1165860" y="24129"/>
                </a:lnTo>
                <a:close/>
              </a:path>
              <a:path h="78105" w="2748915">
                <a:moveTo>
                  <a:pt x="1217675" y="24256"/>
                </a:moveTo>
                <a:lnTo>
                  <a:pt x="1191767" y="24256"/>
                </a:lnTo>
                <a:lnTo>
                  <a:pt x="1191767" y="50164"/>
                </a:lnTo>
                <a:lnTo>
                  <a:pt x="1217675" y="50164"/>
                </a:lnTo>
                <a:lnTo>
                  <a:pt x="1217675" y="24256"/>
                </a:lnTo>
                <a:close/>
              </a:path>
              <a:path h="78105" w="2748915">
                <a:moveTo>
                  <a:pt x="1269491" y="24256"/>
                </a:moveTo>
                <a:lnTo>
                  <a:pt x="1243584" y="24256"/>
                </a:lnTo>
                <a:lnTo>
                  <a:pt x="1243584" y="50164"/>
                </a:lnTo>
                <a:lnTo>
                  <a:pt x="1269491" y="50164"/>
                </a:lnTo>
                <a:lnTo>
                  <a:pt x="1269491" y="24256"/>
                </a:lnTo>
                <a:close/>
              </a:path>
              <a:path h="78105" w="2748915">
                <a:moveTo>
                  <a:pt x="1295399" y="24256"/>
                </a:moveTo>
                <a:lnTo>
                  <a:pt x="1295399" y="50164"/>
                </a:lnTo>
                <a:lnTo>
                  <a:pt x="1321308" y="50291"/>
                </a:lnTo>
                <a:lnTo>
                  <a:pt x="1321308" y="24383"/>
                </a:lnTo>
                <a:lnTo>
                  <a:pt x="1295399" y="24256"/>
                </a:lnTo>
                <a:close/>
              </a:path>
              <a:path h="78105" w="2748915">
                <a:moveTo>
                  <a:pt x="1373123" y="24383"/>
                </a:moveTo>
                <a:lnTo>
                  <a:pt x="1347215" y="24383"/>
                </a:lnTo>
                <a:lnTo>
                  <a:pt x="1347215" y="50291"/>
                </a:lnTo>
                <a:lnTo>
                  <a:pt x="1373123" y="50291"/>
                </a:lnTo>
                <a:lnTo>
                  <a:pt x="1373123" y="24383"/>
                </a:lnTo>
                <a:close/>
              </a:path>
              <a:path h="78105" w="2748915">
                <a:moveTo>
                  <a:pt x="1399032" y="24383"/>
                </a:moveTo>
                <a:lnTo>
                  <a:pt x="1399032" y="50291"/>
                </a:lnTo>
                <a:lnTo>
                  <a:pt x="1424939" y="50418"/>
                </a:lnTo>
                <a:lnTo>
                  <a:pt x="1424939" y="24511"/>
                </a:lnTo>
                <a:lnTo>
                  <a:pt x="1399032" y="24383"/>
                </a:lnTo>
                <a:close/>
              </a:path>
              <a:path h="78105" w="2748915">
                <a:moveTo>
                  <a:pt x="1476756" y="24511"/>
                </a:moveTo>
                <a:lnTo>
                  <a:pt x="1450847" y="24511"/>
                </a:lnTo>
                <a:lnTo>
                  <a:pt x="1450847" y="50418"/>
                </a:lnTo>
                <a:lnTo>
                  <a:pt x="1476756" y="50418"/>
                </a:lnTo>
                <a:lnTo>
                  <a:pt x="1476756" y="24511"/>
                </a:lnTo>
                <a:close/>
              </a:path>
              <a:path h="78105" w="2748915">
                <a:moveTo>
                  <a:pt x="1502664" y="24511"/>
                </a:moveTo>
                <a:lnTo>
                  <a:pt x="1502664" y="50418"/>
                </a:lnTo>
                <a:lnTo>
                  <a:pt x="1528571" y="50545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h="78105" w="2748915">
                <a:moveTo>
                  <a:pt x="1580388" y="24637"/>
                </a:moveTo>
                <a:lnTo>
                  <a:pt x="1554480" y="24637"/>
                </a:lnTo>
                <a:lnTo>
                  <a:pt x="1554480" y="50545"/>
                </a:lnTo>
                <a:lnTo>
                  <a:pt x="1580388" y="50545"/>
                </a:lnTo>
                <a:lnTo>
                  <a:pt x="1580388" y="24637"/>
                </a:lnTo>
                <a:close/>
              </a:path>
              <a:path h="78105" w="2748915">
                <a:moveTo>
                  <a:pt x="1632204" y="24637"/>
                </a:moveTo>
                <a:lnTo>
                  <a:pt x="1606295" y="24637"/>
                </a:lnTo>
                <a:lnTo>
                  <a:pt x="1606295" y="50545"/>
                </a:lnTo>
                <a:lnTo>
                  <a:pt x="1632204" y="50545"/>
                </a:lnTo>
                <a:lnTo>
                  <a:pt x="1632204" y="24637"/>
                </a:lnTo>
                <a:close/>
              </a:path>
              <a:path h="78105" w="2748915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h="78105" w="2748915">
                <a:moveTo>
                  <a:pt x="1735836" y="24764"/>
                </a:moveTo>
                <a:lnTo>
                  <a:pt x="1709927" y="24764"/>
                </a:lnTo>
                <a:lnTo>
                  <a:pt x="1709927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h="78105" w="2748915">
                <a:moveTo>
                  <a:pt x="1787651" y="24891"/>
                </a:moveTo>
                <a:lnTo>
                  <a:pt x="1761743" y="24891"/>
                </a:lnTo>
                <a:lnTo>
                  <a:pt x="1761743" y="50800"/>
                </a:lnTo>
                <a:lnTo>
                  <a:pt x="1787651" y="50800"/>
                </a:lnTo>
                <a:lnTo>
                  <a:pt x="1787651" y="24891"/>
                </a:lnTo>
                <a:close/>
              </a:path>
              <a:path h="78105" w="2748915">
                <a:moveTo>
                  <a:pt x="1839467" y="24891"/>
                </a:moveTo>
                <a:lnTo>
                  <a:pt x="1813560" y="24891"/>
                </a:lnTo>
                <a:lnTo>
                  <a:pt x="1813560" y="50800"/>
                </a:lnTo>
                <a:lnTo>
                  <a:pt x="1839467" y="50800"/>
                </a:lnTo>
                <a:lnTo>
                  <a:pt x="1839467" y="24891"/>
                </a:lnTo>
                <a:close/>
              </a:path>
              <a:path h="78105" w="2748915">
                <a:moveTo>
                  <a:pt x="1891284" y="25018"/>
                </a:moveTo>
                <a:lnTo>
                  <a:pt x="1865375" y="25018"/>
                </a:lnTo>
                <a:lnTo>
                  <a:pt x="1865375" y="50926"/>
                </a:lnTo>
                <a:lnTo>
                  <a:pt x="1891284" y="50926"/>
                </a:lnTo>
                <a:lnTo>
                  <a:pt x="1891284" y="25018"/>
                </a:lnTo>
                <a:close/>
              </a:path>
              <a:path h="78105" w="2748915">
                <a:moveTo>
                  <a:pt x="1943099" y="25018"/>
                </a:moveTo>
                <a:lnTo>
                  <a:pt x="1917191" y="25018"/>
                </a:lnTo>
                <a:lnTo>
                  <a:pt x="1917191" y="50926"/>
                </a:lnTo>
                <a:lnTo>
                  <a:pt x="1943099" y="50926"/>
                </a:lnTo>
                <a:lnTo>
                  <a:pt x="1943099" y="25018"/>
                </a:lnTo>
                <a:close/>
              </a:path>
              <a:path h="78105" w="2748915">
                <a:moveTo>
                  <a:pt x="1969008" y="25018"/>
                </a:moveTo>
                <a:lnTo>
                  <a:pt x="1969008" y="50926"/>
                </a:lnTo>
                <a:lnTo>
                  <a:pt x="1994915" y="51053"/>
                </a:lnTo>
                <a:lnTo>
                  <a:pt x="1994915" y="25145"/>
                </a:lnTo>
                <a:lnTo>
                  <a:pt x="1969008" y="25018"/>
                </a:lnTo>
                <a:close/>
              </a:path>
              <a:path h="78105" w="2748915">
                <a:moveTo>
                  <a:pt x="2046732" y="25145"/>
                </a:moveTo>
                <a:lnTo>
                  <a:pt x="2020823" y="25145"/>
                </a:lnTo>
                <a:lnTo>
                  <a:pt x="2020823" y="51053"/>
                </a:lnTo>
                <a:lnTo>
                  <a:pt x="2046732" y="51053"/>
                </a:lnTo>
                <a:lnTo>
                  <a:pt x="2046732" y="25145"/>
                </a:lnTo>
                <a:close/>
              </a:path>
              <a:path h="78105" w="2748915">
                <a:moveTo>
                  <a:pt x="2072639" y="25145"/>
                </a:moveTo>
                <a:lnTo>
                  <a:pt x="2072639" y="51053"/>
                </a:lnTo>
                <a:lnTo>
                  <a:pt x="2098547" y="51180"/>
                </a:lnTo>
                <a:lnTo>
                  <a:pt x="2098547" y="25273"/>
                </a:lnTo>
                <a:lnTo>
                  <a:pt x="2072639" y="25145"/>
                </a:lnTo>
                <a:close/>
              </a:path>
              <a:path h="78105" w="2748915">
                <a:moveTo>
                  <a:pt x="2150364" y="25273"/>
                </a:moveTo>
                <a:lnTo>
                  <a:pt x="2124456" y="25273"/>
                </a:lnTo>
                <a:lnTo>
                  <a:pt x="2124456" y="51180"/>
                </a:lnTo>
                <a:lnTo>
                  <a:pt x="2150364" y="51180"/>
                </a:lnTo>
                <a:lnTo>
                  <a:pt x="2150364" y="25273"/>
                </a:lnTo>
                <a:close/>
              </a:path>
              <a:path h="78105" w="2748915">
                <a:moveTo>
                  <a:pt x="2176271" y="25273"/>
                </a:moveTo>
                <a:lnTo>
                  <a:pt x="2176271" y="51180"/>
                </a:lnTo>
                <a:lnTo>
                  <a:pt x="2202180" y="51180"/>
                </a:lnTo>
                <a:lnTo>
                  <a:pt x="2202180" y="25400"/>
                </a:lnTo>
                <a:lnTo>
                  <a:pt x="2176271" y="25273"/>
                </a:lnTo>
                <a:close/>
              </a:path>
              <a:path h="78105" w="2748915">
                <a:moveTo>
                  <a:pt x="2253995" y="25400"/>
                </a:moveTo>
                <a:lnTo>
                  <a:pt x="2228088" y="25400"/>
                </a:lnTo>
                <a:lnTo>
                  <a:pt x="2228088" y="51307"/>
                </a:lnTo>
                <a:lnTo>
                  <a:pt x="2253995" y="51307"/>
                </a:lnTo>
                <a:lnTo>
                  <a:pt x="2253995" y="25400"/>
                </a:lnTo>
                <a:close/>
              </a:path>
              <a:path h="78105" w="2748915">
                <a:moveTo>
                  <a:pt x="2305812" y="25400"/>
                </a:moveTo>
                <a:lnTo>
                  <a:pt x="2279904" y="25400"/>
                </a:lnTo>
                <a:lnTo>
                  <a:pt x="2279904" y="51307"/>
                </a:lnTo>
                <a:lnTo>
                  <a:pt x="2305812" y="51307"/>
                </a:lnTo>
                <a:lnTo>
                  <a:pt x="2305812" y="25400"/>
                </a:lnTo>
                <a:close/>
              </a:path>
              <a:path h="78105" w="2748915">
                <a:moveTo>
                  <a:pt x="2357627" y="25526"/>
                </a:moveTo>
                <a:lnTo>
                  <a:pt x="2331719" y="25526"/>
                </a:lnTo>
                <a:lnTo>
                  <a:pt x="2331719" y="51434"/>
                </a:lnTo>
                <a:lnTo>
                  <a:pt x="2357627" y="51434"/>
                </a:lnTo>
                <a:lnTo>
                  <a:pt x="2357627" y="25526"/>
                </a:lnTo>
                <a:close/>
              </a:path>
              <a:path h="78105" w="2748915">
                <a:moveTo>
                  <a:pt x="2409443" y="25526"/>
                </a:moveTo>
                <a:lnTo>
                  <a:pt x="2383536" y="25526"/>
                </a:lnTo>
                <a:lnTo>
                  <a:pt x="2383536" y="51434"/>
                </a:lnTo>
                <a:lnTo>
                  <a:pt x="2409443" y="51434"/>
                </a:lnTo>
                <a:lnTo>
                  <a:pt x="2409443" y="25526"/>
                </a:lnTo>
                <a:close/>
              </a:path>
              <a:path h="78105" w="2748915">
                <a:moveTo>
                  <a:pt x="2461260" y="25653"/>
                </a:moveTo>
                <a:lnTo>
                  <a:pt x="2435351" y="25653"/>
                </a:lnTo>
                <a:lnTo>
                  <a:pt x="2435351" y="51562"/>
                </a:lnTo>
                <a:lnTo>
                  <a:pt x="2461260" y="51562"/>
                </a:lnTo>
                <a:lnTo>
                  <a:pt x="2461260" y="25653"/>
                </a:lnTo>
                <a:close/>
              </a:path>
              <a:path h="78105" w="2748915">
                <a:moveTo>
                  <a:pt x="2513075" y="25653"/>
                </a:moveTo>
                <a:lnTo>
                  <a:pt x="2487167" y="25653"/>
                </a:lnTo>
                <a:lnTo>
                  <a:pt x="2487167" y="51562"/>
                </a:lnTo>
                <a:lnTo>
                  <a:pt x="2513075" y="51562"/>
                </a:lnTo>
                <a:lnTo>
                  <a:pt x="2513075" y="25653"/>
                </a:lnTo>
                <a:close/>
              </a:path>
              <a:path h="78105" w="2748915">
                <a:moveTo>
                  <a:pt x="2538984" y="25653"/>
                </a:moveTo>
                <a:lnTo>
                  <a:pt x="2538984" y="51562"/>
                </a:lnTo>
                <a:lnTo>
                  <a:pt x="2564891" y="51688"/>
                </a:lnTo>
                <a:lnTo>
                  <a:pt x="2564891" y="25780"/>
                </a:lnTo>
                <a:lnTo>
                  <a:pt x="2538984" y="25653"/>
                </a:lnTo>
                <a:close/>
              </a:path>
              <a:path h="78105" w="2748915">
                <a:moveTo>
                  <a:pt x="2616708" y="25780"/>
                </a:moveTo>
                <a:lnTo>
                  <a:pt x="2590799" y="25780"/>
                </a:lnTo>
                <a:lnTo>
                  <a:pt x="2590799" y="51688"/>
                </a:lnTo>
                <a:lnTo>
                  <a:pt x="2616708" y="51688"/>
                </a:lnTo>
                <a:lnTo>
                  <a:pt x="2616708" y="25780"/>
                </a:lnTo>
                <a:close/>
              </a:path>
              <a:path h="78105" w="2748915">
                <a:moveTo>
                  <a:pt x="2642616" y="25780"/>
                </a:moveTo>
                <a:lnTo>
                  <a:pt x="2642616" y="51688"/>
                </a:lnTo>
                <a:lnTo>
                  <a:pt x="2668523" y="51815"/>
                </a:lnTo>
                <a:lnTo>
                  <a:pt x="2668523" y="25907"/>
                </a:lnTo>
                <a:lnTo>
                  <a:pt x="2642616" y="25780"/>
                </a:lnTo>
                <a:close/>
              </a:path>
              <a:path h="78105" w="2748915">
                <a:moveTo>
                  <a:pt x="2709671" y="0"/>
                </a:moveTo>
                <a:lnTo>
                  <a:pt x="2694545" y="3053"/>
                </a:lnTo>
                <a:lnTo>
                  <a:pt x="2682192" y="11382"/>
                </a:lnTo>
                <a:lnTo>
                  <a:pt x="2673863" y="23735"/>
                </a:lnTo>
                <a:lnTo>
                  <a:pt x="2670810" y="38862"/>
                </a:lnTo>
                <a:lnTo>
                  <a:pt x="2673863" y="53988"/>
                </a:lnTo>
                <a:lnTo>
                  <a:pt x="2682192" y="66341"/>
                </a:lnTo>
                <a:lnTo>
                  <a:pt x="2694545" y="74670"/>
                </a:lnTo>
                <a:lnTo>
                  <a:pt x="2709671" y="77724"/>
                </a:lnTo>
                <a:lnTo>
                  <a:pt x="2724798" y="74670"/>
                </a:lnTo>
                <a:lnTo>
                  <a:pt x="2737151" y="66341"/>
                </a:lnTo>
                <a:lnTo>
                  <a:pt x="2745480" y="53988"/>
                </a:lnTo>
                <a:lnTo>
                  <a:pt x="2745918" y="51815"/>
                </a:lnTo>
                <a:lnTo>
                  <a:pt x="2694432" y="51815"/>
                </a:lnTo>
                <a:lnTo>
                  <a:pt x="2694432" y="25907"/>
                </a:lnTo>
                <a:lnTo>
                  <a:pt x="2745918" y="25907"/>
                </a:lnTo>
                <a:lnTo>
                  <a:pt x="2745480" y="23735"/>
                </a:lnTo>
                <a:lnTo>
                  <a:pt x="2737151" y="11382"/>
                </a:lnTo>
                <a:lnTo>
                  <a:pt x="2724798" y="3053"/>
                </a:lnTo>
                <a:lnTo>
                  <a:pt x="2709671" y="0"/>
                </a:lnTo>
                <a:close/>
              </a:path>
              <a:path h="78105" w="2748915">
                <a:moveTo>
                  <a:pt x="2709671" y="25907"/>
                </a:moveTo>
                <a:lnTo>
                  <a:pt x="2694432" y="25907"/>
                </a:lnTo>
                <a:lnTo>
                  <a:pt x="2694432" y="51815"/>
                </a:lnTo>
                <a:lnTo>
                  <a:pt x="2709671" y="51815"/>
                </a:lnTo>
                <a:lnTo>
                  <a:pt x="2709671" y="25907"/>
                </a:lnTo>
                <a:close/>
              </a:path>
              <a:path h="78105" w="2748915">
                <a:moveTo>
                  <a:pt x="2745918" y="25907"/>
                </a:moveTo>
                <a:lnTo>
                  <a:pt x="2709671" y="25907"/>
                </a:lnTo>
                <a:lnTo>
                  <a:pt x="2709671" y="51815"/>
                </a:lnTo>
                <a:lnTo>
                  <a:pt x="2745918" y="51815"/>
                </a:lnTo>
                <a:lnTo>
                  <a:pt x="2748534" y="38862"/>
                </a:lnTo>
                <a:lnTo>
                  <a:pt x="2745918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0913" y="972058"/>
            <a:ext cx="8143240" cy="301371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algn="r" marR="15875">
              <a:lnSpc>
                <a:spcPct val="100000"/>
              </a:lnSpc>
              <a:spcBef>
                <a:spcPts val="100"/>
              </a:spcBef>
            </a:pP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Daftar</a:t>
            </a:r>
            <a:r>
              <a:rPr b="1" dirty="0" spc="-55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Pustaka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80"/>
              </a:spcBef>
            </a:pPr>
            <a:r>
              <a:rPr dirty="0" i="1" spc="-5" sz="1800">
                <a:latin typeface="Verdana"/>
                <a:cs typeface="Verdana"/>
              </a:rPr>
              <a:t>Computer</a:t>
            </a:r>
            <a:r>
              <a:rPr dirty="0" i="1" spc="15" sz="1800">
                <a:latin typeface="Verdana"/>
                <a:cs typeface="Verdana"/>
              </a:rPr>
              <a:t> </a:t>
            </a:r>
            <a:r>
              <a:rPr dirty="0" i="1" spc="-5" sz="1800">
                <a:latin typeface="Verdana"/>
                <a:cs typeface="Verdana"/>
              </a:rPr>
              <a:t>Organization</a:t>
            </a:r>
            <a:r>
              <a:rPr dirty="0" i="1" spc="5" sz="1800">
                <a:latin typeface="Verdana"/>
                <a:cs typeface="Verdana"/>
              </a:rPr>
              <a:t> </a:t>
            </a:r>
            <a:r>
              <a:rPr dirty="0" i="1" spc="-5" sz="1800">
                <a:latin typeface="Verdana"/>
                <a:cs typeface="Verdana"/>
              </a:rPr>
              <a:t>And</a:t>
            </a:r>
            <a:r>
              <a:rPr dirty="0" i="1" spc="15" sz="1800">
                <a:latin typeface="Verdana"/>
                <a:cs typeface="Verdana"/>
              </a:rPr>
              <a:t> </a:t>
            </a:r>
            <a:r>
              <a:rPr dirty="0" i="1" spc="-5" sz="1800">
                <a:latin typeface="Verdana"/>
                <a:cs typeface="Verdana"/>
              </a:rPr>
              <a:t>Architecture</a:t>
            </a:r>
            <a:r>
              <a:rPr dirty="0" i="1" spc="35" sz="1800">
                <a:latin typeface="Verdana"/>
                <a:cs typeface="Verdana"/>
              </a:rPr>
              <a:t> </a:t>
            </a:r>
            <a:r>
              <a:rPr dirty="0" i="1" sz="1800">
                <a:latin typeface="Verdana"/>
                <a:cs typeface="Verdana"/>
              </a:rPr>
              <a:t>–</a:t>
            </a:r>
            <a:r>
              <a:rPr dirty="0" i="1" spc="15" sz="1800">
                <a:latin typeface="Verdana"/>
                <a:cs typeface="Verdana"/>
              </a:rPr>
              <a:t> </a:t>
            </a:r>
            <a:r>
              <a:rPr dirty="0" i="1" spc="-5" sz="1800">
                <a:latin typeface="Verdana"/>
                <a:cs typeface="Verdana"/>
              </a:rPr>
              <a:t>Designing</a:t>
            </a:r>
            <a:r>
              <a:rPr dirty="0" i="1" spc="20" sz="1800">
                <a:latin typeface="Verdana"/>
                <a:cs typeface="Verdana"/>
              </a:rPr>
              <a:t> </a:t>
            </a:r>
            <a:r>
              <a:rPr dirty="0" i="1" sz="1800">
                <a:latin typeface="Verdana"/>
                <a:cs typeface="Verdana"/>
              </a:rPr>
              <a:t>for</a:t>
            </a:r>
            <a:r>
              <a:rPr dirty="0" i="1" spc="10" sz="1800">
                <a:latin typeface="Verdana"/>
                <a:cs typeface="Verdana"/>
              </a:rPr>
              <a:t> </a:t>
            </a:r>
            <a:r>
              <a:rPr dirty="0" i="1" spc="-5" sz="1800">
                <a:latin typeface="Verdana"/>
                <a:cs typeface="Verdana"/>
              </a:rPr>
              <a:t>Performance</a:t>
            </a:r>
            <a:r>
              <a:rPr dirty="0" spc="-5" sz="1800">
                <a:latin typeface="Verdana"/>
                <a:cs typeface="Verdana"/>
              </a:rPr>
              <a:t>,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 sz="1800">
                <a:latin typeface="Verdana"/>
                <a:cs typeface="Verdana"/>
              </a:rPr>
              <a:t>8th</a:t>
            </a:r>
            <a:r>
              <a:rPr dirty="0" sz="1800">
                <a:latin typeface="Verdana"/>
                <a:cs typeface="Verdana"/>
              </a:rPr>
              <a:t> Edition</a:t>
            </a:r>
            <a:r>
              <a:rPr dirty="0" spc="-5" sz="1800">
                <a:latin typeface="Verdana"/>
                <a:cs typeface="Verdana"/>
              </a:rPr>
              <a:t> by</a:t>
            </a:r>
            <a:r>
              <a:rPr dirty="0" spc="-10" sz="1800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William</a:t>
            </a:r>
            <a:r>
              <a:rPr dirty="0" spc="-30" sz="1800">
                <a:latin typeface="Verdana"/>
                <a:cs typeface="Verdana"/>
              </a:rPr>
              <a:t> </a:t>
            </a:r>
            <a:r>
              <a:rPr dirty="0" sz="1800">
                <a:latin typeface="Verdana"/>
                <a:cs typeface="Verdana"/>
              </a:rPr>
              <a:t>Stallings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i="1" spc="-5" sz="1800">
                <a:latin typeface="Verdana"/>
                <a:cs typeface="Verdana"/>
              </a:rPr>
              <a:t>Computer</a:t>
            </a:r>
            <a:r>
              <a:rPr dirty="0" i="1" sz="1800">
                <a:latin typeface="Verdana"/>
                <a:cs typeface="Verdana"/>
              </a:rPr>
              <a:t> </a:t>
            </a:r>
            <a:r>
              <a:rPr dirty="0" i="1" spc="-5" sz="1800">
                <a:latin typeface="Verdana"/>
                <a:cs typeface="Verdana"/>
              </a:rPr>
              <a:t>Organization Architecture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pc="-5" sz="1800">
                <a:latin typeface="Verdana"/>
                <a:cs typeface="Verdana"/>
              </a:rPr>
              <a:t>by</a:t>
            </a:r>
            <a:r>
              <a:rPr dirty="0" spc="-15" sz="1800">
                <a:latin typeface="Verdana"/>
                <a:cs typeface="Verdana"/>
              </a:rPr>
              <a:t> </a:t>
            </a:r>
            <a:r>
              <a:rPr dirty="0" spc="-5" sz="1800">
                <a:latin typeface="Verdana"/>
                <a:cs typeface="Verdana"/>
              </a:rPr>
              <a:t>Andrew</a:t>
            </a:r>
            <a:r>
              <a:rPr dirty="0" spc="-10" sz="1800">
                <a:latin typeface="Verdana"/>
                <a:cs typeface="Verdana"/>
              </a:rPr>
              <a:t> </a:t>
            </a:r>
            <a:r>
              <a:rPr dirty="0" spc="-5" sz="1800">
                <a:latin typeface="Verdana"/>
                <a:cs typeface="Verdana"/>
              </a:rPr>
              <a:t>S.</a:t>
            </a:r>
            <a:r>
              <a:rPr dirty="0" spc="-25" sz="1800">
                <a:latin typeface="Verdana"/>
                <a:cs typeface="Verdana"/>
              </a:rPr>
              <a:t> </a:t>
            </a:r>
            <a:r>
              <a:rPr dirty="0" spc="-30" sz="1800">
                <a:latin typeface="Verdana"/>
                <a:cs typeface="Verdana"/>
              </a:rPr>
              <a:t>Tanenbaum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i="1" spc="-5" sz="1800">
                <a:latin typeface="Verdana"/>
                <a:cs typeface="Verdana"/>
              </a:rPr>
              <a:t>Computer</a:t>
            </a:r>
            <a:r>
              <a:rPr dirty="0" i="1" spc="-25" sz="1800">
                <a:latin typeface="Verdana"/>
                <a:cs typeface="Verdana"/>
              </a:rPr>
              <a:t> </a:t>
            </a:r>
            <a:r>
              <a:rPr dirty="0" i="1" spc="-5" sz="1800">
                <a:latin typeface="Verdana"/>
                <a:cs typeface="Verdana"/>
              </a:rPr>
              <a:t>Organization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pc="-5" sz="1800">
                <a:latin typeface="Verdana"/>
                <a:cs typeface="Verdana"/>
              </a:rPr>
              <a:t>by</a:t>
            </a:r>
            <a:r>
              <a:rPr dirty="0" spc="-35" sz="1800">
                <a:latin typeface="Verdana"/>
                <a:cs typeface="Verdana"/>
              </a:rPr>
              <a:t> </a:t>
            </a:r>
            <a:r>
              <a:rPr dirty="0" spc="-5" sz="1800">
                <a:latin typeface="Verdana"/>
                <a:cs typeface="Verdana"/>
              </a:rPr>
              <a:t>Hamacher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366003" y="3183635"/>
            <a:ext cx="3598545" cy="2654935"/>
            <a:chOff x="5366003" y="3183635"/>
            <a:chExt cx="3598545" cy="2654935"/>
          </a:xfrm>
        </p:grpSpPr>
        <p:pic>
          <p:nvPicPr>
            <p:cNvPr id="7" name="object 7"/>
            <p:cNvPicPr/>
            <p:nvPr/>
          </p:nvPicPr>
          <p:blipFill>
            <a:blip cstate="print" r:embed="rId2"/>
            <a:stretch>
              <a:fillRect/>
            </a:stretch>
          </p:blipFill>
          <p:spPr>
            <a:xfrm>
              <a:off x="7758683" y="3183635"/>
              <a:ext cx="1205483" cy="159562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cstate="print" r:embed="rId3"/>
            <a:stretch>
              <a:fillRect/>
            </a:stretch>
          </p:blipFill>
          <p:spPr>
            <a:xfrm>
              <a:off x="6591299" y="3669791"/>
              <a:ext cx="1129283" cy="147980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cstate="print" r:embed="rId4"/>
            <a:stretch>
              <a:fillRect/>
            </a:stretch>
          </p:blipFill>
          <p:spPr>
            <a:xfrm>
              <a:off x="5366003" y="4358639"/>
              <a:ext cx="1185672" cy="1479804"/>
            </a:xfrm>
            <a:prstGeom prst="rect">
              <a:avLst/>
            </a:prstGeom>
          </p:spPr>
        </p:pic>
      </p:grpSp>
      <p:sp>
        <p:nvSpPr>
          <p:cNvPr id="13" name="object 1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</a:t>
            </a:r>
            <a:r>
              <a:rPr dirty="0" lang="en-US" smtClean="0" spc="-50" sz="140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idx="5" sz="quarter" type="ftr"/>
          </p:nvPr>
        </p:nvSpPr>
        <p:spPr>
          <a:xfrm>
            <a:off x="6324601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  <p:sp>
        <p:nvSpPr>
          <p:cNvPr id="15" name="object 15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97543" y="179324"/>
            <a:ext cx="114935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z="1400">
                <a:solidFill>
                  <a:srgbClr val="336600"/>
                </a:solidFill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531685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Pen</a:t>
            </a:r>
            <a:r>
              <a:rPr dirty="0"/>
              <a:t>d</a:t>
            </a:r>
            <a:r>
              <a:rPr dirty="0" spc="-5"/>
              <a:t>ahu</a:t>
            </a:r>
            <a:r>
              <a:rPr dirty="0"/>
              <a:t>l</a:t>
            </a:r>
            <a:r>
              <a:rPr dirty="0" spc="-10"/>
              <a:t>uan</a:t>
            </a:r>
          </a:p>
        </p:txBody>
      </p:sp>
      <p:sp>
        <p:nvSpPr>
          <p:cNvPr id="4" name="object 4"/>
          <p:cNvSpPr/>
          <p:nvPr/>
        </p:nvSpPr>
        <p:spPr>
          <a:xfrm>
            <a:off x="5941314" y="1377696"/>
            <a:ext cx="2747010" cy="78105"/>
          </a:xfrm>
          <a:custGeom>
            <a:avLst/>
            <a:gdLst/>
            <a:ahLst/>
            <a:cxnLst/>
            <a:rect b="b" l="l" r="r" t="t"/>
            <a:pathLst>
              <a:path h="78105" w="2747009">
                <a:moveTo>
                  <a:pt x="25908" y="22859"/>
                </a:moveTo>
                <a:lnTo>
                  <a:pt x="0" y="22859"/>
                </a:lnTo>
                <a:lnTo>
                  <a:pt x="0" y="48767"/>
                </a:lnTo>
                <a:lnTo>
                  <a:pt x="25908" y="48767"/>
                </a:lnTo>
                <a:lnTo>
                  <a:pt x="25908" y="22859"/>
                </a:lnTo>
                <a:close/>
              </a:path>
              <a:path h="78105" w="2747009">
                <a:moveTo>
                  <a:pt x="51815" y="22859"/>
                </a:moveTo>
                <a:lnTo>
                  <a:pt x="51815" y="48767"/>
                </a:lnTo>
                <a:lnTo>
                  <a:pt x="77724" y="48894"/>
                </a:lnTo>
                <a:lnTo>
                  <a:pt x="77724" y="22987"/>
                </a:lnTo>
                <a:lnTo>
                  <a:pt x="51815" y="22859"/>
                </a:lnTo>
                <a:close/>
              </a:path>
              <a:path h="78105" w="2747009">
                <a:moveTo>
                  <a:pt x="129539" y="22987"/>
                </a:moveTo>
                <a:lnTo>
                  <a:pt x="103632" y="22987"/>
                </a:lnTo>
                <a:lnTo>
                  <a:pt x="103632" y="48894"/>
                </a:lnTo>
                <a:lnTo>
                  <a:pt x="129539" y="48894"/>
                </a:lnTo>
                <a:lnTo>
                  <a:pt x="129539" y="22987"/>
                </a:lnTo>
                <a:close/>
              </a:path>
              <a:path h="78105" w="2747009">
                <a:moveTo>
                  <a:pt x="155448" y="22987"/>
                </a:moveTo>
                <a:lnTo>
                  <a:pt x="155448" y="48894"/>
                </a:lnTo>
                <a:lnTo>
                  <a:pt x="181356" y="49021"/>
                </a:lnTo>
                <a:lnTo>
                  <a:pt x="181356" y="23113"/>
                </a:lnTo>
                <a:lnTo>
                  <a:pt x="155448" y="22987"/>
                </a:lnTo>
                <a:close/>
              </a:path>
              <a:path h="78105" w="2747009">
                <a:moveTo>
                  <a:pt x="233172" y="23113"/>
                </a:moveTo>
                <a:lnTo>
                  <a:pt x="207263" y="23113"/>
                </a:lnTo>
                <a:lnTo>
                  <a:pt x="207263" y="49021"/>
                </a:lnTo>
                <a:lnTo>
                  <a:pt x="233172" y="49021"/>
                </a:lnTo>
                <a:lnTo>
                  <a:pt x="233172" y="23113"/>
                </a:lnTo>
                <a:close/>
              </a:path>
              <a:path h="78105" w="2747009">
                <a:moveTo>
                  <a:pt x="259080" y="23113"/>
                </a:moveTo>
                <a:lnTo>
                  <a:pt x="259080" y="49021"/>
                </a:lnTo>
                <a:lnTo>
                  <a:pt x="284988" y="49149"/>
                </a:lnTo>
                <a:lnTo>
                  <a:pt x="284988" y="23240"/>
                </a:lnTo>
                <a:lnTo>
                  <a:pt x="259080" y="23113"/>
                </a:lnTo>
                <a:close/>
              </a:path>
              <a:path h="78105" w="2747009">
                <a:moveTo>
                  <a:pt x="336803" y="23240"/>
                </a:moveTo>
                <a:lnTo>
                  <a:pt x="310896" y="23240"/>
                </a:lnTo>
                <a:lnTo>
                  <a:pt x="310896" y="49149"/>
                </a:lnTo>
                <a:lnTo>
                  <a:pt x="336803" y="49149"/>
                </a:lnTo>
                <a:lnTo>
                  <a:pt x="336803" y="23240"/>
                </a:lnTo>
                <a:close/>
              </a:path>
              <a:path h="78105" w="2747009">
                <a:moveTo>
                  <a:pt x="388620" y="23240"/>
                </a:moveTo>
                <a:lnTo>
                  <a:pt x="362712" y="23240"/>
                </a:lnTo>
                <a:lnTo>
                  <a:pt x="362712" y="49149"/>
                </a:lnTo>
                <a:lnTo>
                  <a:pt x="388620" y="49149"/>
                </a:lnTo>
                <a:lnTo>
                  <a:pt x="388620" y="23240"/>
                </a:lnTo>
                <a:close/>
              </a:path>
              <a:path h="78105" w="2747009">
                <a:moveTo>
                  <a:pt x="440436" y="23367"/>
                </a:moveTo>
                <a:lnTo>
                  <a:pt x="414527" y="23367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7"/>
                </a:lnTo>
                <a:close/>
              </a:path>
              <a:path h="78105" w="2747009">
                <a:moveTo>
                  <a:pt x="492251" y="23367"/>
                </a:moveTo>
                <a:lnTo>
                  <a:pt x="466344" y="23367"/>
                </a:lnTo>
                <a:lnTo>
                  <a:pt x="466344" y="49275"/>
                </a:lnTo>
                <a:lnTo>
                  <a:pt x="492251" y="49275"/>
                </a:lnTo>
                <a:lnTo>
                  <a:pt x="492251" y="23367"/>
                </a:lnTo>
                <a:close/>
              </a:path>
              <a:path h="78105" w="2747009">
                <a:moveTo>
                  <a:pt x="544068" y="23494"/>
                </a:moveTo>
                <a:lnTo>
                  <a:pt x="518160" y="23494"/>
                </a:lnTo>
                <a:lnTo>
                  <a:pt x="518160" y="49402"/>
                </a:lnTo>
                <a:lnTo>
                  <a:pt x="544068" y="49402"/>
                </a:lnTo>
                <a:lnTo>
                  <a:pt x="544068" y="23494"/>
                </a:lnTo>
                <a:close/>
              </a:path>
              <a:path h="78105" w="2747009">
                <a:moveTo>
                  <a:pt x="595884" y="23494"/>
                </a:moveTo>
                <a:lnTo>
                  <a:pt x="569976" y="23494"/>
                </a:lnTo>
                <a:lnTo>
                  <a:pt x="569976" y="49402"/>
                </a:lnTo>
                <a:lnTo>
                  <a:pt x="595884" y="49402"/>
                </a:lnTo>
                <a:lnTo>
                  <a:pt x="595884" y="23494"/>
                </a:lnTo>
                <a:close/>
              </a:path>
              <a:path h="78105" w="2747009">
                <a:moveTo>
                  <a:pt x="647700" y="23621"/>
                </a:moveTo>
                <a:lnTo>
                  <a:pt x="621791" y="23621"/>
                </a:lnTo>
                <a:lnTo>
                  <a:pt x="621791" y="49529"/>
                </a:lnTo>
                <a:lnTo>
                  <a:pt x="647700" y="49529"/>
                </a:lnTo>
                <a:lnTo>
                  <a:pt x="647700" y="23621"/>
                </a:lnTo>
                <a:close/>
              </a:path>
              <a:path h="78105" w="2747009">
                <a:moveTo>
                  <a:pt x="699515" y="23621"/>
                </a:moveTo>
                <a:lnTo>
                  <a:pt x="673608" y="23621"/>
                </a:lnTo>
                <a:lnTo>
                  <a:pt x="673608" y="49529"/>
                </a:lnTo>
                <a:lnTo>
                  <a:pt x="699515" y="49529"/>
                </a:lnTo>
                <a:lnTo>
                  <a:pt x="699515" y="23621"/>
                </a:lnTo>
                <a:close/>
              </a:path>
              <a:path h="78105" w="2747009">
                <a:moveTo>
                  <a:pt x="725424" y="23621"/>
                </a:moveTo>
                <a:lnTo>
                  <a:pt x="725424" y="49529"/>
                </a:lnTo>
                <a:lnTo>
                  <a:pt x="751332" y="49656"/>
                </a:lnTo>
                <a:lnTo>
                  <a:pt x="751332" y="23749"/>
                </a:lnTo>
                <a:lnTo>
                  <a:pt x="725424" y="23621"/>
                </a:lnTo>
                <a:close/>
              </a:path>
              <a:path h="78105" w="2747009">
                <a:moveTo>
                  <a:pt x="803147" y="23749"/>
                </a:moveTo>
                <a:lnTo>
                  <a:pt x="777239" y="23749"/>
                </a:lnTo>
                <a:lnTo>
                  <a:pt x="777239" y="49656"/>
                </a:lnTo>
                <a:lnTo>
                  <a:pt x="803147" y="49656"/>
                </a:lnTo>
                <a:lnTo>
                  <a:pt x="803147" y="23749"/>
                </a:lnTo>
                <a:close/>
              </a:path>
              <a:path h="78105" w="2747009">
                <a:moveTo>
                  <a:pt x="829056" y="23749"/>
                </a:moveTo>
                <a:lnTo>
                  <a:pt x="829056" y="49656"/>
                </a:lnTo>
                <a:lnTo>
                  <a:pt x="854963" y="49783"/>
                </a:lnTo>
                <a:lnTo>
                  <a:pt x="854963" y="23875"/>
                </a:lnTo>
                <a:lnTo>
                  <a:pt x="829056" y="23749"/>
                </a:lnTo>
                <a:close/>
              </a:path>
              <a:path h="78105" w="2747009">
                <a:moveTo>
                  <a:pt x="906780" y="23875"/>
                </a:moveTo>
                <a:lnTo>
                  <a:pt x="880871" y="23875"/>
                </a:lnTo>
                <a:lnTo>
                  <a:pt x="880871" y="49783"/>
                </a:lnTo>
                <a:lnTo>
                  <a:pt x="906780" y="49783"/>
                </a:lnTo>
                <a:lnTo>
                  <a:pt x="906780" y="23875"/>
                </a:lnTo>
                <a:close/>
              </a:path>
              <a:path h="78105" w="2747009">
                <a:moveTo>
                  <a:pt x="958595" y="23875"/>
                </a:moveTo>
                <a:lnTo>
                  <a:pt x="932688" y="23875"/>
                </a:lnTo>
                <a:lnTo>
                  <a:pt x="932688" y="49783"/>
                </a:lnTo>
                <a:lnTo>
                  <a:pt x="958595" y="49783"/>
                </a:lnTo>
                <a:lnTo>
                  <a:pt x="958595" y="23875"/>
                </a:lnTo>
                <a:close/>
              </a:path>
              <a:path h="78105" w="2747009">
                <a:moveTo>
                  <a:pt x="1010412" y="24002"/>
                </a:moveTo>
                <a:lnTo>
                  <a:pt x="984504" y="24002"/>
                </a:lnTo>
                <a:lnTo>
                  <a:pt x="984504" y="49911"/>
                </a:lnTo>
                <a:lnTo>
                  <a:pt x="1010412" y="49911"/>
                </a:lnTo>
                <a:lnTo>
                  <a:pt x="1010412" y="24002"/>
                </a:lnTo>
                <a:close/>
              </a:path>
              <a:path h="78105" w="2747009">
                <a:moveTo>
                  <a:pt x="1062228" y="24002"/>
                </a:moveTo>
                <a:lnTo>
                  <a:pt x="1036319" y="24002"/>
                </a:lnTo>
                <a:lnTo>
                  <a:pt x="1036319" y="49911"/>
                </a:lnTo>
                <a:lnTo>
                  <a:pt x="1062228" y="49911"/>
                </a:lnTo>
                <a:lnTo>
                  <a:pt x="1062228" y="24002"/>
                </a:lnTo>
                <a:close/>
              </a:path>
              <a:path h="78105" w="2747009">
                <a:moveTo>
                  <a:pt x="1114043" y="24129"/>
                </a:moveTo>
                <a:lnTo>
                  <a:pt x="1088136" y="24129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29"/>
                </a:lnTo>
                <a:close/>
              </a:path>
              <a:path h="78105" w="2747009">
                <a:moveTo>
                  <a:pt x="1165860" y="24129"/>
                </a:moveTo>
                <a:lnTo>
                  <a:pt x="1139952" y="24129"/>
                </a:lnTo>
                <a:lnTo>
                  <a:pt x="1139952" y="50037"/>
                </a:lnTo>
                <a:lnTo>
                  <a:pt x="1165860" y="50037"/>
                </a:lnTo>
                <a:lnTo>
                  <a:pt x="1165860" y="24129"/>
                </a:lnTo>
                <a:close/>
              </a:path>
              <a:path h="78105" w="2747009">
                <a:moveTo>
                  <a:pt x="1217676" y="24256"/>
                </a:moveTo>
                <a:lnTo>
                  <a:pt x="1191767" y="24256"/>
                </a:lnTo>
                <a:lnTo>
                  <a:pt x="1191767" y="50164"/>
                </a:lnTo>
                <a:lnTo>
                  <a:pt x="1217676" y="50164"/>
                </a:lnTo>
                <a:lnTo>
                  <a:pt x="1217676" y="24256"/>
                </a:lnTo>
                <a:close/>
              </a:path>
              <a:path h="78105" w="2747009">
                <a:moveTo>
                  <a:pt x="1269491" y="24256"/>
                </a:moveTo>
                <a:lnTo>
                  <a:pt x="1243584" y="24256"/>
                </a:lnTo>
                <a:lnTo>
                  <a:pt x="1243584" y="50164"/>
                </a:lnTo>
                <a:lnTo>
                  <a:pt x="1269491" y="50164"/>
                </a:lnTo>
                <a:lnTo>
                  <a:pt x="1269491" y="24256"/>
                </a:lnTo>
                <a:close/>
              </a:path>
              <a:path h="78105" w="2747009">
                <a:moveTo>
                  <a:pt x="1295400" y="24256"/>
                </a:moveTo>
                <a:lnTo>
                  <a:pt x="1295400" y="50164"/>
                </a:lnTo>
                <a:lnTo>
                  <a:pt x="1321308" y="50291"/>
                </a:lnTo>
                <a:lnTo>
                  <a:pt x="1321308" y="24383"/>
                </a:lnTo>
                <a:lnTo>
                  <a:pt x="1295400" y="24256"/>
                </a:lnTo>
                <a:close/>
              </a:path>
              <a:path h="78105" w="2747009">
                <a:moveTo>
                  <a:pt x="1373124" y="24383"/>
                </a:moveTo>
                <a:lnTo>
                  <a:pt x="1347215" y="24383"/>
                </a:lnTo>
                <a:lnTo>
                  <a:pt x="1347215" y="50291"/>
                </a:lnTo>
                <a:lnTo>
                  <a:pt x="1373124" y="50291"/>
                </a:lnTo>
                <a:lnTo>
                  <a:pt x="1373124" y="24383"/>
                </a:lnTo>
                <a:close/>
              </a:path>
              <a:path h="78105" w="2747009">
                <a:moveTo>
                  <a:pt x="1399032" y="24383"/>
                </a:moveTo>
                <a:lnTo>
                  <a:pt x="1399032" y="50291"/>
                </a:lnTo>
                <a:lnTo>
                  <a:pt x="1424939" y="50418"/>
                </a:lnTo>
                <a:lnTo>
                  <a:pt x="1424939" y="24511"/>
                </a:lnTo>
                <a:lnTo>
                  <a:pt x="1399032" y="24383"/>
                </a:lnTo>
                <a:close/>
              </a:path>
              <a:path h="78105" w="2747009">
                <a:moveTo>
                  <a:pt x="1476756" y="24511"/>
                </a:moveTo>
                <a:lnTo>
                  <a:pt x="1450847" y="24511"/>
                </a:lnTo>
                <a:lnTo>
                  <a:pt x="1450847" y="50418"/>
                </a:lnTo>
                <a:lnTo>
                  <a:pt x="1476756" y="50418"/>
                </a:lnTo>
                <a:lnTo>
                  <a:pt x="1476756" y="24511"/>
                </a:lnTo>
                <a:close/>
              </a:path>
              <a:path h="78105" w="2747009">
                <a:moveTo>
                  <a:pt x="1502664" y="24511"/>
                </a:moveTo>
                <a:lnTo>
                  <a:pt x="1502664" y="50418"/>
                </a:lnTo>
                <a:lnTo>
                  <a:pt x="1528571" y="50545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h="78105" w="2747009">
                <a:moveTo>
                  <a:pt x="1580388" y="24637"/>
                </a:moveTo>
                <a:lnTo>
                  <a:pt x="1554480" y="24637"/>
                </a:lnTo>
                <a:lnTo>
                  <a:pt x="1554480" y="50545"/>
                </a:lnTo>
                <a:lnTo>
                  <a:pt x="1580388" y="50545"/>
                </a:lnTo>
                <a:lnTo>
                  <a:pt x="1580388" y="24637"/>
                </a:lnTo>
                <a:close/>
              </a:path>
              <a:path h="78105" w="2747009">
                <a:moveTo>
                  <a:pt x="1632204" y="24637"/>
                </a:moveTo>
                <a:lnTo>
                  <a:pt x="1606295" y="24637"/>
                </a:lnTo>
                <a:lnTo>
                  <a:pt x="1606295" y="50545"/>
                </a:lnTo>
                <a:lnTo>
                  <a:pt x="1632204" y="50545"/>
                </a:lnTo>
                <a:lnTo>
                  <a:pt x="1632204" y="24637"/>
                </a:lnTo>
                <a:close/>
              </a:path>
              <a:path h="78105" w="2747009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h="78105" w="2747009">
                <a:moveTo>
                  <a:pt x="1735836" y="24764"/>
                </a:moveTo>
                <a:lnTo>
                  <a:pt x="1709928" y="24764"/>
                </a:lnTo>
                <a:lnTo>
                  <a:pt x="1709928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h="78105" w="2747009">
                <a:moveTo>
                  <a:pt x="1787652" y="24891"/>
                </a:moveTo>
                <a:lnTo>
                  <a:pt x="1761743" y="24891"/>
                </a:lnTo>
                <a:lnTo>
                  <a:pt x="1761743" y="50800"/>
                </a:lnTo>
                <a:lnTo>
                  <a:pt x="1787652" y="50800"/>
                </a:lnTo>
                <a:lnTo>
                  <a:pt x="1787652" y="24891"/>
                </a:lnTo>
                <a:close/>
              </a:path>
              <a:path h="78105" w="2747009">
                <a:moveTo>
                  <a:pt x="1839467" y="24891"/>
                </a:moveTo>
                <a:lnTo>
                  <a:pt x="1813560" y="24891"/>
                </a:lnTo>
                <a:lnTo>
                  <a:pt x="1813560" y="50800"/>
                </a:lnTo>
                <a:lnTo>
                  <a:pt x="1839467" y="50800"/>
                </a:lnTo>
                <a:lnTo>
                  <a:pt x="1839467" y="24891"/>
                </a:lnTo>
                <a:close/>
              </a:path>
              <a:path h="78105" w="2747009">
                <a:moveTo>
                  <a:pt x="1891284" y="25018"/>
                </a:moveTo>
                <a:lnTo>
                  <a:pt x="1865376" y="25018"/>
                </a:lnTo>
                <a:lnTo>
                  <a:pt x="1865376" y="50926"/>
                </a:lnTo>
                <a:lnTo>
                  <a:pt x="1891284" y="50926"/>
                </a:lnTo>
                <a:lnTo>
                  <a:pt x="1891284" y="25018"/>
                </a:lnTo>
                <a:close/>
              </a:path>
              <a:path h="78105" w="2747009">
                <a:moveTo>
                  <a:pt x="1943100" y="25018"/>
                </a:moveTo>
                <a:lnTo>
                  <a:pt x="1917191" y="25018"/>
                </a:lnTo>
                <a:lnTo>
                  <a:pt x="1917191" y="50926"/>
                </a:lnTo>
                <a:lnTo>
                  <a:pt x="1943100" y="50926"/>
                </a:lnTo>
                <a:lnTo>
                  <a:pt x="1943100" y="25018"/>
                </a:lnTo>
                <a:close/>
              </a:path>
              <a:path h="78105" w="2747009">
                <a:moveTo>
                  <a:pt x="1969008" y="25018"/>
                </a:moveTo>
                <a:lnTo>
                  <a:pt x="1969008" y="50926"/>
                </a:lnTo>
                <a:lnTo>
                  <a:pt x="1994915" y="51053"/>
                </a:lnTo>
                <a:lnTo>
                  <a:pt x="1994915" y="25145"/>
                </a:lnTo>
                <a:lnTo>
                  <a:pt x="1969008" y="25018"/>
                </a:lnTo>
                <a:close/>
              </a:path>
              <a:path h="78105" w="2747009">
                <a:moveTo>
                  <a:pt x="2046732" y="25145"/>
                </a:moveTo>
                <a:lnTo>
                  <a:pt x="2020824" y="25145"/>
                </a:lnTo>
                <a:lnTo>
                  <a:pt x="2020824" y="51053"/>
                </a:lnTo>
                <a:lnTo>
                  <a:pt x="2046732" y="51053"/>
                </a:lnTo>
                <a:lnTo>
                  <a:pt x="2046732" y="25145"/>
                </a:lnTo>
                <a:close/>
              </a:path>
              <a:path h="78105" w="2747009">
                <a:moveTo>
                  <a:pt x="2072639" y="25145"/>
                </a:moveTo>
                <a:lnTo>
                  <a:pt x="2072639" y="51053"/>
                </a:lnTo>
                <a:lnTo>
                  <a:pt x="2098547" y="51180"/>
                </a:lnTo>
                <a:lnTo>
                  <a:pt x="2098547" y="25273"/>
                </a:lnTo>
                <a:lnTo>
                  <a:pt x="2072639" y="25145"/>
                </a:lnTo>
                <a:close/>
              </a:path>
              <a:path h="78105" w="2747009">
                <a:moveTo>
                  <a:pt x="2150364" y="25273"/>
                </a:moveTo>
                <a:lnTo>
                  <a:pt x="2124456" y="25273"/>
                </a:lnTo>
                <a:lnTo>
                  <a:pt x="2124456" y="51180"/>
                </a:lnTo>
                <a:lnTo>
                  <a:pt x="2150364" y="51180"/>
                </a:lnTo>
                <a:lnTo>
                  <a:pt x="2150364" y="25273"/>
                </a:lnTo>
                <a:close/>
              </a:path>
              <a:path h="78105" w="2747009">
                <a:moveTo>
                  <a:pt x="2176271" y="25273"/>
                </a:moveTo>
                <a:lnTo>
                  <a:pt x="2176271" y="51180"/>
                </a:lnTo>
                <a:lnTo>
                  <a:pt x="2202180" y="51307"/>
                </a:lnTo>
                <a:lnTo>
                  <a:pt x="2202180" y="25400"/>
                </a:lnTo>
                <a:lnTo>
                  <a:pt x="2176271" y="25273"/>
                </a:lnTo>
                <a:close/>
              </a:path>
              <a:path h="78105" w="2747009">
                <a:moveTo>
                  <a:pt x="2253995" y="25400"/>
                </a:moveTo>
                <a:lnTo>
                  <a:pt x="2228088" y="25400"/>
                </a:lnTo>
                <a:lnTo>
                  <a:pt x="2228088" y="51307"/>
                </a:lnTo>
                <a:lnTo>
                  <a:pt x="2253995" y="51307"/>
                </a:lnTo>
                <a:lnTo>
                  <a:pt x="2253995" y="25400"/>
                </a:lnTo>
                <a:close/>
              </a:path>
              <a:path h="78105" w="2747009">
                <a:moveTo>
                  <a:pt x="2305812" y="25400"/>
                </a:moveTo>
                <a:lnTo>
                  <a:pt x="2279904" y="25400"/>
                </a:lnTo>
                <a:lnTo>
                  <a:pt x="2279904" y="51307"/>
                </a:lnTo>
                <a:lnTo>
                  <a:pt x="2305812" y="51307"/>
                </a:lnTo>
                <a:lnTo>
                  <a:pt x="2305812" y="25400"/>
                </a:lnTo>
                <a:close/>
              </a:path>
              <a:path h="78105" w="2747009">
                <a:moveTo>
                  <a:pt x="2357628" y="25526"/>
                </a:moveTo>
                <a:lnTo>
                  <a:pt x="2331719" y="25526"/>
                </a:lnTo>
                <a:lnTo>
                  <a:pt x="2331719" y="51434"/>
                </a:lnTo>
                <a:lnTo>
                  <a:pt x="2357628" y="51434"/>
                </a:lnTo>
                <a:lnTo>
                  <a:pt x="2357628" y="25526"/>
                </a:lnTo>
                <a:close/>
              </a:path>
              <a:path h="78105" w="2747009">
                <a:moveTo>
                  <a:pt x="2409443" y="25526"/>
                </a:moveTo>
                <a:lnTo>
                  <a:pt x="2383536" y="25526"/>
                </a:lnTo>
                <a:lnTo>
                  <a:pt x="2383536" y="51434"/>
                </a:lnTo>
                <a:lnTo>
                  <a:pt x="2409443" y="51434"/>
                </a:lnTo>
                <a:lnTo>
                  <a:pt x="2409443" y="25526"/>
                </a:lnTo>
                <a:close/>
              </a:path>
              <a:path h="78105" w="2747009">
                <a:moveTo>
                  <a:pt x="2461260" y="25653"/>
                </a:moveTo>
                <a:lnTo>
                  <a:pt x="2435352" y="25653"/>
                </a:lnTo>
                <a:lnTo>
                  <a:pt x="2435352" y="51562"/>
                </a:lnTo>
                <a:lnTo>
                  <a:pt x="2461260" y="51562"/>
                </a:lnTo>
                <a:lnTo>
                  <a:pt x="2461260" y="25653"/>
                </a:lnTo>
                <a:close/>
              </a:path>
              <a:path h="78105" w="2747009">
                <a:moveTo>
                  <a:pt x="2513076" y="25653"/>
                </a:moveTo>
                <a:lnTo>
                  <a:pt x="2487167" y="25653"/>
                </a:lnTo>
                <a:lnTo>
                  <a:pt x="2487167" y="51562"/>
                </a:lnTo>
                <a:lnTo>
                  <a:pt x="2513076" y="51562"/>
                </a:lnTo>
                <a:lnTo>
                  <a:pt x="2513076" y="25653"/>
                </a:lnTo>
                <a:close/>
              </a:path>
              <a:path h="78105" w="2747009">
                <a:moveTo>
                  <a:pt x="2538984" y="25653"/>
                </a:moveTo>
                <a:lnTo>
                  <a:pt x="2538984" y="51562"/>
                </a:lnTo>
                <a:lnTo>
                  <a:pt x="2564891" y="51688"/>
                </a:lnTo>
                <a:lnTo>
                  <a:pt x="2564891" y="25780"/>
                </a:lnTo>
                <a:lnTo>
                  <a:pt x="2538984" y="25653"/>
                </a:lnTo>
                <a:close/>
              </a:path>
              <a:path h="78105" w="2747009">
                <a:moveTo>
                  <a:pt x="2616708" y="25780"/>
                </a:moveTo>
                <a:lnTo>
                  <a:pt x="2590800" y="25780"/>
                </a:lnTo>
                <a:lnTo>
                  <a:pt x="2590800" y="51688"/>
                </a:lnTo>
                <a:lnTo>
                  <a:pt x="2616708" y="51688"/>
                </a:lnTo>
                <a:lnTo>
                  <a:pt x="2616708" y="25780"/>
                </a:lnTo>
                <a:close/>
              </a:path>
              <a:path h="78105" w="2747009">
                <a:moveTo>
                  <a:pt x="2642616" y="25780"/>
                </a:moveTo>
                <a:lnTo>
                  <a:pt x="2642616" y="51688"/>
                </a:lnTo>
                <a:lnTo>
                  <a:pt x="2668524" y="51815"/>
                </a:lnTo>
                <a:lnTo>
                  <a:pt x="2668524" y="25907"/>
                </a:lnTo>
                <a:lnTo>
                  <a:pt x="2642616" y="25780"/>
                </a:lnTo>
                <a:close/>
              </a:path>
              <a:path h="78105" w="2747009">
                <a:moveTo>
                  <a:pt x="2708147" y="0"/>
                </a:moveTo>
                <a:lnTo>
                  <a:pt x="2693021" y="3053"/>
                </a:lnTo>
                <a:lnTo>
                  <a:pt x="2680668" y="11382"/>
                </a:lnTo>
                <a:lnTo>
                  <a:pt x="2672339" y="23735"/>
                </a:lnTo>
                <a:lnTo>
                  <a:pt x="2669286" y="38862"/>
                </a:lnTo>
                <a:lnTo>
                  <a:pt x="2672339" y="53988"/>
                </a:lnTo>
                <a:lnTo>
                  <a:pt x="2680668" y="66341"/>
                </a:lnTo>
                <a:lnTo>
                  <a:pt x="2693021" y="74670"/>
                </a:lnTo>
                <a:lnTo>
                  <a:pt x="2708147" y="77724"/>
                </a:lnTo>
                <a:lnTo>
                  <a:pt x="2723274" y="74670"/>
                </a:lnTo>
                <a:lnTo>
                  <a:pt x="2735627" y="66341"/>
                </a:lnTo>
                <a:lnTo>
                  <a:pt x="2743956" y="53988"/>
                </a:lnTo>
                <a:lnTo>
                  <a:pt x="2744394" y="51815"/>
                </a:lnTo>
                <a:lnTo>
                  <a:pt x="2694432" y="51815"/>
                </a:lnTo>
                <a:lnTo>
                  <a:pt x="2694432" y="25907"/>
                </a:lnTo>
                <a:lnTo>
                  <a:pt x="2744394" y="25907"/>
                </a:lnTo>
                <a:lnTo>
                  <a:pt x="2743956" y="23735"/>
                </a:lnTo>
                <a:lnTo>
                  <a:pt x="2735627" y="11382"/>
                </a:lnTo>
                <a:lnTo>
                  <a:pt x="2723274" y="3053"/>
                </a:lnTo>
                <a:lnTo>
                  <a:pt x="2708147" y="0"/>
                </a:lnTo>
                <a:close/>
              </a:path>
              <a:path h="78105" w="2747009">
                <a:moveTo>
                  <a:pt x="2708147" y="25907"/>
                </a:moveTo>
                <a:lnTo>
                  <a:pt x="2694432" y="25907"/>
                </a:lnTo>
                <a:lnTo>
                  <a:pt x="2694432" y="51815"/>
                </a:lnTo>
                <a:lnTo>
                  <a:pt x="2708147" y="51815"/>
                </a:lnTo>
                <a:lnTo>
                  <a:pt x="2708147" y="25907"/>
                </a:lnTo>
                <a:close/>
              </a:path>
              <a:path h="78105" w="2747009">
                <a:moveTo>
                  <a:pt x="2744394" y="25907"/>
                </a:moveTo>
                <a:lnTo>
                  <a:pt x="2708147" y="25907"/>
                </a:lnTo>
                <a:lnTo>
                  <a:pt x="2708147" y="51815"/>
                </a:lnTo>
                <a:lnTo>
                  <a:pt x="2744394" y="51815"/>
                </a:lnTo>
                <a:lnTo>
                  <a:pt x="2747010" y="38862"/>
                </a:lnTo>
                <a:lnTo>
                  <a:pt x="2744394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033896" y="1008126"/>
            <a:ext cx="2679700" cy="29972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Pengertian</a:t>
            </a:r>
            <a:r>
              <a:rPr b="1" dirty="0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Komputer</a:t>
            </a:r>
            <a:r>
              <a:rPr b="1" dirty="0" spc="-10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z="1800">
                <a:solidFill>
                  <a:srgbClr val="16165D"/>
                </a:solidFill>
                <a:latin typeface="Arial"/>
                <a:cs typeface="Arial"/>
              </a:rPr>
              <a:t>-</a:t>
            </a:r>
            <a:r>
              <a:rPr b="1" dirty="0" spc="-20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25321" y="2025522"/>
            <a:ext cx="7210425" cy="372808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algn="r" indent="-344805" marL="512445" marR="5080">
              <a:lnSpc>
                <a:spcPct val="100000"/>
              </a:lnSpc>
              <a:spcBef>
                <a:spcPts val="100"/>
              </a:spcBef>
            </a:pP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Komputer</a:t>
            </a:r>
            <a:r>
              <a:rPr dirty="0" i="1" spc="1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adalah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sistem</a:t>
            </a:r>
            <a:r>
              <a:rPr dirty="0" i="1" spc="2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elektronik</a:t>
            </a:r>
            <a:r>
              <a:rPr dirty="0" i="1" spc="3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untuk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memanipulasi</a:t>
            </a:r>
            <a:r>
              <a:rPr dirty="0" i="1" spc="2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data </a:t>
            </a:r>
            <a:r>
              <a:rPr dirty="0" i="1" spc="-62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yang</a:t>
            </a:r>
            <a:r>
              <a:rPr dirty="0" i="1" spc="-1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cepat</a:t>
            </a:r>
            <a:r>
              <a:rPr dirty="0" i="1" spc="1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dan</a:t>
            </a:r>
            <a:r>
              <a:rPr dirty="0" i="1" spc="1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tepat</a:t>
            </a:r>
            <a:r>
              <a:rPr dirty="0" i="1" spc="1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serta</a:t>
            </a:r>
            <a:r>
              <a:rPr dirty="0" i="1" spc="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dirancang dan</a:t>
            </a:r>
            <a:r>
              <a:rPr dirty="0" i="1" spc="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diorganisasikan </a:t>
            </a:r>
            <a:r>
              <a:rPr dirty="0" i="1" spc="-61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supaya</a:t>
            </a:r>
            <a:r>
              <a:rPr dirty="0" i="1" spc="-1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secara</a:t>
            </a:r>
            <a:r>
              <a:rPr dirty="0" i="1" spc="-1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otomatis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menerima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dan menyimpan</a:t>
            </a:r>
            <a:r>
              <a:rPr dirty="0" i="1" spc="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data 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input,</a:t>
            </a:r>
            <a:r>
              <a:rPr dirty="0" i="1" spc="1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memprosesnya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dan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menghasilkan</a:t>
            </a:r>
            <a:r>
              <a:rPr dirty="0" i="1" spc="2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output</a:t>
            </a:r>
            <a:r>
              <a:rPr dirty="0" i="1" spc="1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dibawah 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pengawasan</a:t>
            </a:r>
            <a:r>
              <a:rPr dirty="0" i="1" spc="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suatu</a:t>
            </a:r>
            <a:r>
              <a:rPr dirty="0" i="1" spc="-2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langkah-langkah</a:t>
            </a:r>
            <a:r>
              <a:rPr dirty="0" i="1" spc="1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instruksi-instruksi</a:t>
            </a:r>
            <a:endParaRPr sz="1800">
              <a:latin typeface="Verdana"/>
              <a:cs typeface="Verdana"/>
            </a:endParaRPr>
          </a:p>
          <a:p>
            <a:pPr algn="r" marR="5080">
              <a:lnSpc>
                <a:spcPts val="2160"/>
              </a:lnSpc>
            </a:pP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program</a:t>
            </a:r>
            <a:r>
              <a:rPr dirty="0" i="1" spc="-2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yang</a:t>
            </a:r>
            <a:r>
              <a:rPr dirty="0" i="1" spc="-1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tersimpan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di</a:t>
            </a:r>
            <a:r>
              <a:rPr dirty="0" i="1" spc="-10" sz="1800">
                <a:solidFill>
                  <a:srgbClr val="181866"/>
                </a:solidFill>
                <a:latin typeface="Verdana"/>
                <a:cs typeface="Verdana"/>
              </a:rPr>
              <a:t> memori</a:t>
            </a:r>
            <a:r>
              <a:rPr dirty="0" i="1" spc="-10" sz="1600">
                <a:solidFill>
                  <a:srgbClr val="181866"/>
                </a:solidFill>
                <a:latin typeface="Verdana"/>
                <a:cs typeface="Verdana"/>
              </a:rPr>
              <a:t>.</a:t>
            </a:r>
            <a:endParaRPr sz="1600">
              <a:latin typeface="Verdana"/>
              <a:cs typeface="Verdana"/>
            </a:endParaRPr>
          </a:p>
          <a:p>
            <a:pPr algn="r" marR="5080">
              <a:lnSpc>
                <a:spcPts val="1920"/>
              </a:lnSpc>
            </a:pPr>
            <a:r>
              <a:rPr dirty="0" i="1" spc="-5" sz="1600">
                <a:solidFill>
                  <a:srgbClr val="181866"/>
                </a:solidFill>
                <a:latin typeface="Verdana"/>
                <a:cs typeface="Verdana"/>
              </a:rPr>
              <a:t>(By</a:t>
            </a:r>
            <a:r>
              <a:rPr dirty="0" i="1" spc="5" sz="16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600">
                <a:solidFill>
                  <a:srgbClr val="181866"/>
                </a:solidFill>
                <a:latin typeface="Verdana"/>
                <a:cs typeface="Verdana"/>
              </a:rPr>
              <a:t>:</a:t>
            </a:r>
            <a:r>
              <a:rPr dirty="0" i="1" spc="-15" sz="16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600">
                <a:solidFill>
                  <a:srgbClr val="FF0000"/>
                </a:solidFill>
                <a:latin typeface="Verdana"/>
                <a:cs typeface="Verdana"/>
              </a:rPr>
              <a:t>Donald</a:t>
            </a:r>
            <a:r>
              <a:rPr dirty="0" i="1" sz="16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i="1" spc="-10" sz="1600">
                <a:solidFill>
                  <a:srgbClr val="FF0000"/>
                </a:solidFill>
                <a:latin typeface="Verdana"/>
                <a:cs typeface="Verdana"/>
              </a:rPr>
              <a:t>H.Sanders</a:t>
            </a:r>
            <a:r>
              <a:rPr dirty="0" i="1" spc="-10" sz="1600">
                <a:solidFill>
                  <a:srgbClr val="181866"/>
                </a:solidFill>
                <a:latin typeface="Verdana"/>
                <a:cs typeface="Verdana"/>
              </a:rPr>
              <a:t>)</a:t>
            </a:r>
            <a:endParaRPr sz="1600">
              <a:latin typeface="Verdana"/>
              <a:cs typeface="Verdana"/>
            </a:endParaRPr>
          </a:p>
          <a:p>
            <a:pPr algn="r" indent="1120140" marL="12700" marR="52069">
              <a:lnSpc>
                <a:spcPct val="100000"/>
              </a:lnSpc>
              <a:spcBef>
                <a:spcPts val="1425"/>
              </a:spcBef>
            </a:pP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Komputer 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adalah suatu alat elektronik yang mampu </a:t>
            </a:r>
            <a:r>
              <a:rPr dirty="0" i="1" spc="-62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melakukan</a:t>
            </a:r>
            <a:r>
              <a:rPr dirty="0" i="1" spc="114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beberapa</a:t>
            </a:r>
            <a:r>
              <a:rPr dirty="0" i="1" spc="13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tugas</a:t>
            </a:r>
            <a:r>
              <a:rPr dirty="0" i="1" spc="12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yaitu</a:t>
            </a:r>
            <a:r>
              <a:rPr dirty="0" i="1" spc="11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menerima</a:t>
            </a:r>
            <a:r>
              <a:rPr dirty="0" i="1" spc="114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input, 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memproses</a:t>
            </a:r>
            <a:r>
              <a:rPr dirty="0" i="1" spc="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input</a:t>
            </a:r>
            <a:r>
              <a:rPr dirty="0" i="1" spc="2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sesuai</a:t>
            </a:r>
            <a:r>
              <a:rPr dirty="0" i="1" spc="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dengan</a:t>
            </a:r>
            <a:r>
              <a:rPr dirty="0" i="1" spc="1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instruksi</a:t>
            </a:r>
            <a:r>
              <a:rPr dirty="0" i="1" spc="2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yang </a:t>
            </a:r>
            <a:r>
              <a:rPr dirty="0" i="1" spc="-10" sz="1800">
                <a:solidFill>
                  <a:srgbClr val="181866"/>
                </a:solidFill>
                <a:latin typeface="Verdana"/>
                <a:cs typeface="Verdana"/>
              </a:rPr>
              <a:t>diberikan,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 menyimpan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perintah-perintah</a:t>
            </a:r>
            <a:r>
              <a:rPr dirty="0" i="1" spc="3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dan</a:t>
            </a:r>
            <a:r>
              <a:rPr dirty="0" i="1" sz="1800">
                <a:solidFill>
                  <a:srgbClr val="181866"/>
                </a:solidFill>
                <a:latin typeface="Verdana"/>
                <a:cs typeface="Verdana"/>
              </a:rPr>
              <a:t> hasil</a:t>
            </a:r>
            <a:r>
              <a:rPr dirty="0" i="1" spc="1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pengolahannya, serta </a:t>
            </a:r>
            <a:r>
              <a:rPr dirty="0" i="1" spc="-62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menyediakan</a:t>
            </a:r>
            <a:r>
              <a:rPr dirty="0" i="1" spc="5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output</a:t>
            </a:r>
            <a:r>
              <a:rPr dirty="0" i="1" spc="1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dalam</a:t>
            </a:r>
            <a:r>
              <a:rPr dirty="0" i="1" spc="1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bentuk</a:t>
            </a:r>
            <a:r>
              <a:rPr dirty="0" i="1" spc="20" sz="18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800">
                <a:solidFill>
                  <a:srgbClr val="181866"/>
                </a:solidFill>
                <a:latin typeface="Verdana"/>
                <a:cs typeface="Verdana"/>
              </a:rPr>
              <a:t>informasi</a:t>
            </a:r>
            <a:endParaRPr sz="1800">
              <a:latin typeface="Verdana"/>
              <a:cs typeface="Verdana"/>
            </a:endParaRPr>
          </a:p>
          <a:p>
            <a:pPr algn="r" marR="60960">
              <a:lnSpc>
                <a:spcPct val="100000"/>
              </a:lnSpc>
              <a:spcBef>
                <a:spcPts val="10"/>
              </a:spcBef>
            </a:pPr>
            <a:r>
              <a:rPr dirty="0" i="1" spc="-5" sz="1700">
                <a:solidFill>
                  <a:srgbClr val="181866"/>
                </a:solidFill>
                <a:latin typeface="Verdana"/>
                <a:cs typeface="Verdana"/>
              </a:rPr>
              <a:t>(By</a:t>
            </a:r>
            <a:r>
              <a:rPr dirty="0" i="1" spc="-10" sz="17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z="1700">
                <a:solidFill>
                  <a:srgbClr val="181866"/>
                </a:solidFill>
                <a:latin typeface="Verdana"/>
                <a:cs typeface="Verdana"/>
              </a:rPr>
              <a:t>:</a:t>
            </a:r>
            <a:r>
              <a:rPr dirty="0" i="1" spc="-15" sz="17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1700">
                <a:solidFill>
                  <a:srgbClr val="FF0000"/>
                </a:solidFill>
                <a:latin typeface="Verdana"/>
                <a:cs typeface="Verdana"/>
              </a:rPr>
              <a:t>Robert </a:t>
            </a:r>
            <a:r>
              <a:rPr dirty="0" i="1" sz="1700">
                <a:solidFill>
                  <a:srgbClr val="FF0000"/>
                </a:solidFill>
                <a:latin typeface="Verdana"/>
                <a:cs typeface="Verdana"/>
              </a:rPr>
              <a:t>Blissmer,</a:t>
            </a:r>
            <a:r>
              <a:rPr dirty="0" i="1" spc="-35" sz="17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i="1" spc="-5" sz="1700">
                <a:solidFill>
                  <a:srgbClr val="FF0000"/>
                </a:solidFill>
                <a:latin typeface="Verdana"/>
                <a:cs typeface="Verdana"/>
              </a:rPr>
              <a:t>1985</a:t>
            </a:r>
            <a:r>
              <a:rPr dirty="0" i="1" spc="-5" sz="1700">
                <a:solidFill>
                  <a:srgbClr val="181866"/>
                </a:solidFill>
                <a:latin typeface="Verdana"/>
                <a:cs typeface="Verdana"/>
              </a:rPr>
              <a:t>)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0" name="object 1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</a:t>
            </a:r>
            <a:r>
              <a:rPr dirty="0" lang="en-US" smtClean="0" spc="-50" sz="140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" name="object 14"/>
          <p:cNvSpPr txBox="1">
            <a:spLocks noGrp="1"/>
          </p:cNvSpPr>
          <p:nvPr>
            <p:ph idx="5" sz="quarter" type="ftr"/>
          </p:nvPr>
        </p:nvSpPr>
        <p:spPr>
          <a:xfrm>
            <a:off x="6324601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  <p:sp>
        <p:nvSpPr>
          <p:cNvPr id="12" name="object 15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07628" y="179324"/>
            <a:ext cx="205740" cy="239395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 spc="5" sz="1400">
                <a:solidFill>
                  <a:srgbClr val="336600"/>
                </a:solidFill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0" lIns="0" numCol="1" rIns="0" rtlCol="0" tIns="12065" vert="horz" wrap="square">
            <a:spAutoFit/>
          </a:bodyPr>
          <a:lstStyle/>
          <a:p>
            <a:pPr marL="531685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Pen</a:t>
            </a:r>
            <a:r>
              <a:rPr dirty="0"/>
              <a:t>d</a:t>
            </a:r>
            <a:r>
              <a:rPr dirty="0" spc="-5"/>
              <a:t>ahu</a:t>
            </a:r>
            <a:r>
              <a:rPr dirty="0"/>
              <a:t>l</a:t>
            </a:r>
            <a:r>
              <a:rPr dirty="0" spc="-10"/>
              <a:t>uan</a:t>
            </a:r>
          </a:p>
        </p:txBody>
      </p:sp>
      <p:sp>
        <p:nvSpPr>
          <p:cNvPr id="4" name="object 4"/>
          <p:cNvSpPr/>
          <p:nvPr/>
        </p:nvSpPr>
        <p:spPr>
          <a:xfrm>
            <a:off x="5941314" y="1377696"/>
            <a:ext cx="2747010" cy="78105"/>
          </a:xfrm>
          <a:custGeom>
            <a:avLst/>
            <a:gdLst/>
            <a:ahLst/>
            <a:cxnLst/>
            <a:rect b="b" l="l" r="r" t="t"/>
            <a:pathLst>
              <a:path h="78105" w="2747009">
                <a:moveTo>
                  <a:pt x="25908" y="22859"/>
                </a:moveTo>
                <a:lnTo>
                  <a:pt x="0" y="22859"/>
                </a:lnTo>
                <a:lnTo>
                  <a:pt x="0" y="48767"/>
                </a:lnTo>
                <a:lnTo>
                  <a:pt x="25908" y="48767"/>
                </a:lnTo>
                <a:lnTo>
                  <a:pt x="25908" y="22859"/>
                </a:lnTo>
                <a:close/>
              </a:path>
              <a:path h="78105" w="2747009">
                <a:moveTo>
                  <a:pt x="51815" y="22859"/>
                </a:moveTo>
                <a:lnTo>
                  <a:pt x="51815" y="48767"/>
                </a:lnTo>
                <a:lnTo>
                  <a:pt x="77724" y="48894"/>
                </a:lnTo>
                <a:lnTo>
                  <a:pt x="77724" y="22987"/>
                </a:lnTo>
                <a:lnTo>
                  <a:pt x="51815" y="22859"/>
                </a:lnTo>
                <a:close/>
              </a:path>
              <a:path h="78105" w="2747009">
                <a:moveTo>
                  <a:pt x="129539" y="22987"/>
                </a:moveTo>
                <a:lnTo>
                  <a:pt x="103632" y="22987"/>
                </a:lnTo>
                <a:lnTo>
                  <a:pt x="103632" y="48894"/>
                </a:lnTo>
                <a:lnTo>
                  <a:pt x="129539" y="48894"/>
                </a:lnTo>
                <a:lnTo>
                  <a:pt x="129539" y="22987"/>
                </a:lnTo>
                <a:close/>
              </a:path>
              <a:path h="78105" w="2747009">
                <a:moveTo>
                  <a:pt x="155448" y="22987"/>
                </a:moveTo>
                <a:lnTo>
                  <a:pt x="155448" y="48894"/>
                </a:lnTo>
                <a:lnTo>
                  <a:pt x="181356" y="49021"/>
                </a:lnTo>
                <a:lnTo>
                  <a:pt x="181356" y="23113"/>
                </a:lnTo>
                <a:lnTo>
                  <a:pt x="155448" y="22987"/>
                </a:lnTo>
                <a:close/>
              </a:path>
              <a:path h="78105" w="2747009">
                <a:moveTo>
                  <a:pt x="233172" y="23113"/>
                </a:moveTo>
                <a:lnTo>
                  <a:pt x="207263" y="23113"/>
                </a:lnTo>
                <a:lnTo>
                  <a:pt x="207263" y="49021"/>
                </a:lnTo>
                <a:lnTo>
                  <a:pt x="233172" y="49021"/>
                </a:lnTo>
                <a:lnTo>
                  <a:pt x="233172" y="23113"/>
                </a:lnTo>
                <a:close/>
              </a:path>
              <a:path h="78105" w="2747009">
                <a:moveTo>
                  <a:pt x="259080" y="23113"/>
                </a:moveTo>
                <a:lnTo>
                  <a:pt x="259080" y="49021"/>
                </a:lnTo>
                <a:lnTo>
                  <a:pt x="284988" y="49149"/>
                </a:lnTo>
                <a:lnTo>
                  <a:pt x="284988" y="23240"/>
                </a:lnTo>
                <a:lnTo>
                  <a:pt x="259080" y="23113"/>
                </a:lnTo>
                <a:close/>
              </a:path>
              <a:path h="78105" w="2747009">
                <a:moveTo>
                  <a:pt x="336803" y="23240"/>
                </a:moveTo>
                <a:lnTo>
                  <a:pt x="310896" y="23240"/>
                </a:lnTo>
                <a:lnTo>
                  <a:pt x="310896" y="49149"/>
                </a:lnTo>
                <a:lnTo>
                  <a:pt x="336803" y="49149"/>
                </a:lnTo>
                <a:lnTo>
                  <a:pt x="336803" y="23240"/>
                </a:lnTo>
                <a:close/>
              </a:path>
              <a:path h="78105" w="2747009">
                <a:moveTo>
                  <a:pt x="388620" y="23240"/>
                </a:moveTo>
                <a:lnTo>
                  <a:pt x="362712" y="23240"/>
                </a:lnTo>
                <a:lnTo>
                  <a:pt x="362712" y="49149"/>
                </a:lnTo>
                <a:lnTo>
                  <a:pt x="388620" y="49149"/>
                </a:lnTo>
                <a:lnTo>
                  <a:pt x="388620" y="23240"/>
                </a:lnTo>
                <a:close/>
              </a:path>
              <a:path h="78105" w="2747009">
                <a:moveTo>
                  <a:pt x="440436" y="23367"/>
                </a:moveTo>
                <a:lnTo>
                  <a:pt x="414527" y="23367"/>
                </a:lnTo>
                <a:lnTo>
                  <a:pt x="414527" y="49275"/>
                </a:lnTo>
                <a:lnTo>
                  <a:pt x="440436" y="49275"/>
                </a:lnTo>
                <a:lnTo>
                  <a:pt x="440436" y="23367"/>
                </a:lnTo>
                <a:close/>
              </a:path>
              <a:path h="78105" w="2747009">
                <a:moveTo>
                  <a:pt x="492251" y="23367"/>
                </a:moveTo>
                <a:lnTo>
                  <a:pt x="466344" y="23367"/>
                </a:lnTo>
                <a:lnTo>
                  <a:pt x="466344" y="49275"/>
                </a:lnTo>
                <a:lnTo>
                  <a:pt x="492251" y="49275"/>
                </a:lnTo>
                <a:lnTo>
                  <a:pt x="492251" y="23367"/>
                </a:lnTo>
                <a:close/>
              </a:path>
              <a:path h="78105" w="2747009">
                <a:moveTo>
                  <a:pt x="544068" y="23494"/>
                </a:moveTo>
                <a:lnTo>
                  <a:pt x="518160" y="23494"/>
                </a:lnTo>
                <a:lnTo>
                  <a:pt x="518160" y="49402"/>
                </a:lnTo>
                <a:lnTo>
                  <a:pt x="544068" y="49402"/>
                </a:lnTo>
                <a:lnTo>
                  <a:pt x="544068" y="23494"/>
                </a:lnTo>
                <a:close/>
              </a:path>
              <a:path h="78105" w="2747009">
                <a:moveTo>
                  <a:pt x="595884" y="23494"/>
                </a:moveTo>
                <a:lnTo>
                  <a:pt x="569976" y="23494"/>
                </a:lnTo>
                <a:lnTo>
                  <a:pt x="569976" y="49402"/>
                </a:lnTo>
                <a:lnTo>
                  <a:pt x="595884" y="49402"/>
                </a:lnTo>
                <a:lnTo>
                  <a:pt x="595884" y="23494"/>
                </a:lnTo>
                <a:close/>
              </a:path>
              <a:path h="78105" w="2747009">
                <a:moveTo>
                  <a:pt x="647700" y="23621"/>
                </a:moveTo>
                <a:lnTo>
                  <a:pt x="621791" y="23621"/>
                </a:lnTo>
                <a:lnTo>
                  <a:pt x="621791" y="49529"/>
                </a:lnTo>
                <a:lnTo>
                  <a:pt x="647700" y="49529"/>
                </a:lnTo>
                <a:lnTo>
                  <a:pt x="647700" y="23621"/>
                </a:lnTo>
                <a:close/>
              </a:path>
              <a:path h="78105" w="2747009">
                <a:moveTo>
                  <a:pt x="699515" y="23621"/>
                </a:moveTo>
                <a:lnTo>
                  <a:pt x="673608" y="23621"/>
                </a:lnTo>
                <a:lnTo>
                  <a:pt x="673608" y="49529"/>
                </a:lnTo>
                <a:lnTo>
                  <a:pt x="699515" y="49529"/>
                </a:lnTo>
                <a:lnTo>
                  <a:pt x="699515" y="23621"/>
                </a:lnTo>
                <a:close/>
              </a:path>
              <a:path h="78105" w="2747009">
                <a:moveTo>
                  <a:pt x="725424" y="23621"/>
                </a:moveTo>
                <a:lnTo>
                  <a:pt x="725424" y="49529"/>
                </a:lnTo>
                <a:lnTo>
                  <a:pt x="751332" y="49656"/>
                </a:lnTo>
                <a:lnTo>
                  <a:pt x="751332" y="23749"/>
                </a:lnTo>
                <a:lnTo>
                  <a:pt x="725424" y="23621"/>
                </a:lnTo>
                <a:close/>
              </a:path>
              <a:path h="78105" w="2747009">
                <a:moveTo>
                  <a:pt x="803147" y="23749"/>
                </a:moveTo>
                <a:lnTo>
                  <a:pt x="777239" y="23749"/>
                </a:lnTo>
                <a:lnTo>
                  <a:pt x="777239" y="49656"/>
                </a:lnTo>
                <a:lnTo>
                  <a:pt x="803147" y="49656"/>
                </a:lnTo>
                <a:lnTo>
                  <a:pt x="803147" y="23749"/>
                </a:lnTo>
                <a:close/>
              </a:path>
              <a:path h="78105" w="2747009">
                <a:moveTo>
                  <a:pt x="829056" y="23749"/>
                </a:moveTo>
                <a:lnTo>
                  <a:pt x="829056" y="49656"/>
                </a:lnTo>
                <a:lnTo>
                  <a:pt x="854963" y="49783"/>
                </a:lnTo>
                <a:lnTo>
                  <a:pt x="854963" y="23875"/>
                </a:lnTo>
                <a:lnTo>
                  <a:pt x="829056" y="23749"/>
                </a:lnTo>
                <a:close/>
              </a:path>
              <a:path h="78105" w="2747009">
                <a:moveTo>
                  <a:pt x="906780" y="23875"/>
                </a:moveTo>
                <a:lnTo>
                  <a:pt x="880871" y="23875"/>
                </a:lnTo>
                <a:lnTo>
                  <a:pt x="880871" y="49783"/>
                </a:lnTo>
                <a:lnTo>
                  <a:pt x="906780" y="49783"/>
                </a:lnTo>
                <a:lnTo>
                  <a:pt x="906780" y="23875"/>
                </a:lnTo>
                <a:close/>
              </a:path>
              <a:path h="78105" w="2747009">
                <a:moveTo>
                  <a:pt x="958595" y="23875"/>
                </a:moveTo>
                <a:lnTo>
                  <a:pt x="932688" y="23875"/>
                </a:lnTo>
                <a:lnTo>
                  <a:pt x="932688" y="49783"/>
                </a:lnTo>
                <a:lnTo>
                  <a:pt x="958595" y="49783"/>
                </a:lnTo>
                <a:lnTo>
                  <a:pt x="958595" y="23875"/>
                </a:lnTo>
                <a:close/>
              </a:path>
              <a:path h="78105" w="2747009">
                <a:moveTo>
                  <a:pt x="1010412" y="24002"/>
                </a:moveTo>
                <a:lnTo>
                  <a:pt x="984504" y="24002"/>
                </a:lnTo>
                <a:lnTo>
                  <a:pt x="984504" y="49911"/>
                </a:lnTo>
                <a:lnTo>
                  <a:pt x="1010412" y="49911"/>
                </a:lnTo>
                <a:lnTo>
                  <a:pt x="1010412" y="24002"/>
                </a:lnTo>
                <a:close/>
              </a:path>
              <a:path h="78105" w="2747009">
                <a:moveTo>
                  <a:pt x="1062228" y="24002"/>
                </a:moveTo>
                <a:lnTo>
                  <a:pt x="1036319" y="24002"/>
                </a:lnTo>
                <a:lnTo>
                  <a:pt x="1036319" y="49911"/>
                </a:lnTo>
                <a:lnTo>
                  <a:pt x="1062228" y="49911"/>
                </a:lnTo>
                <a:lnTo>
                  <a:pt x="1062228" y="24002"/>
                </a:lnTo>
                <a:close/>
              </a:path>
              <a:path h="78105" w="2747009">
                <a:moveTo>
                  <a:pt x="1114043" y="24129"/>
                </a:moveTo>
                <a:lnTo>
                  <a:pt x="1088136" y="24129"/>
                </a:lnTo>
                <a:lnTo>
                  <a:pt x="1088136" y="50037"/>
                </a:lnTo>
                <a:lnTo>
                  <a:pt x="1114043" y="50037"/>
                </a:lnTo>
                <a:lnTo>
                  <a:pt x="1114043" y="24129"/>
                </a:lnTo>
                <a:close/>
              </a:path>
              <a:path h="78105" w="2747009">
                <a:moveTo>
                  <a:pt x="1165860" y="24129"/>
                </a:moveTo>
                <a:lnTo>
                  <a:pt x="1139952" y="24129"/>
                </a:lnTo>
                <a:lnTo>
                  <a:pt x="1139952" y="50037"/>
                </a:lnTo>
                <a:lnTo>
                  <a:pt x="1165860" y="50037"/>
                </a:lnTo>
                <a:lnTo>
                  <a:pt x="1165860" y="24129"/>
                </a:lnTo>
                <a:close/>
              </a:path>
              <a:path h="78105" w="2747009">
                <a:moveTo>
                  <a:pt x="1217676" y="24256"/>
                </a:moveTo>
                <a:lnTo>
                  <a:pt x="1191767" y="24256"/>
                </a:lnTo>
                <a:lnTo>
                  <a:pt x="1191767" y="50164"/>
                </a:lnTo>
                <a:lnTo>
                  <a:pt x="1217676" y="50164"/>
                </a:lnTo>
                <a:lnTo>
                  <a:pt x="1217676" y="24256"/>
                </a:lnTo>
                <a:close/>
              </a:path>
              <a:path h="78105" w="2747009">
                <a:moveTo>
                  <a:pt x="1269491" y="24256"/>
                </a:moveTo>
                <a:lnTo>
                  <a:pt x="1243584" y="24256"/>
                </a:lnTo>
                <a:lnTo>
                  <a:pt x="1243584" y="50164"/>
                </a:lnTo>
                <a:lnTo>
                  <a:pt x="1269491" y="50164"/>
                </a:lnTo>
                <a:lnTo>
                  <a:pt x="1269491" y="24256"/>
                </a:lnTo>
                <a:close/>
              </a:path>
              <a:path h="78105" w="2747009">
                <a:moveTo>
                  <a:pt x="1295400" y="24256"/>
                </a:moveTo>
                <a:lnTo>
                  <a:pt x="1295400" y="50164"/>
                </a:lnTo>
                <a:lnTo>
                  <a:pt x="1321308" y="50291"/>
                </a:lnTo>
                <a:lnTo>
                  <a:pt x="1321308" y="24383"/>
                </a:lnTo>
                <a:lnTo>
                  <a:pt x="1295400" y="24256"/>
                </a:lnTo>
                <a:close/>
              </a:path>
              <a:path h="78105" w="2747009">
                <a:moveTo>
                  <a:pt x="1373124" y="24383"/>
                </a:moveTo>
                <a:lnTo>
                  <a:pt x="1347215" y="24383"/>
                </a:lnTo>
                <a:lnTo>
                  <a:pt x="1347215" y="50291"/>
                </a:lnTo>
                <a:lnTo>
                  <a:pt x="1373124" y="50291"/>
                </a:lnTo>
                <a:lnTo>
                  <a:pt x="1373124" y="24383"/>
                </a:lnTo>
                <a:close/>
              </a:path>
              <a:path h="78105" w="2747009">
                <a:moveTo>
                  <a:pt x="1399032" y="24383"/>
                </a:moveTo>
                <a:lnTo>
                  <a:pt x="1399032" y="50291"/>
                </a:lnTo>
                <a:lnTo>
                  <a:pt x="1424939" y="50418"/>
                </a:lnTo>
                <a:lnTo>
                  <a:pt x="1424939" y="24511"/>
                </a:lnTo>
                <a:lnTo>
                  <a:pt x="1399032" y="24383"/>
                </a:lnTo>
                <a:close/>
              </a:path>
              <a:path h="78105" w="2747009">
                <a:moveTo>
                  <a:pt x="1476756" y="24511"/>
                </a:moveTo>
                <a:lnTo>
                  <a:pt x="1450847" y="24511"/>
                </a:lnTo>
                <a:lnTo>
                  <a:pt x="1450847" y="50418"/>
                </a:lnTo>
                <a:lnTo>
                  <a:pt x="1476756" y="50418"/>
                </a:lnTo>
                <a:lnTo>
                  <a:pt x="1476756" y="24511"/>
                </a:lnTo>
                <a:close/>
              </a:path>
              <a:path h="78105" w="2747009">
                <a:moveTo>
                  <a:pt x="1502664" y="24511"/>
                </a:moveTo>
                <a:lnTo>
                  <a:pt x="1502664" y="50418"/>
                </a:lnTo>
                <a:lnTo>
                  <a:pt x="1528571" y="50545"/>
                </a:lnTo>
                <a:lnTo>
                  <a:pt x="1528571" y="24637"/>
                </a:lnTo>
                <a:lnTo>
                  <a:pt x="1502664" y="24511"/>
                </a:lnTo>
                <a:close/>
              </a:path>
              <a:path h="78105" w="2747009">
                <a:moveTo>
                  <a:pt x="1580388" y="24637"/>
                </a:moveTo>
                <a:lnTo>
                  <a:pt x="1554480" y="24637"/>
                </a:lnTo>
                <a:lnTo>
                  <a:pt x="1554480" y="50545"/>
                </a:lnTo>
                <a:lnTo>
                  <a:pt x="1580388" y="50545"/>
                </a:lnTo>
                <a:lnTo>
                  <a:pt x="1580388" y="24637"/>
                </a:lnTo>
                <a:close/>
              </a:path>
              <a:path h="78105" w="2747009">
                <a:moveTo>
                  <a:pt x="1632204" y="24637"/>
                </a:moveTo>
                <a:lnTo>
                  <a:pt x="1606295" y="24637"/>
                </a:lnTo>
                <a:lnTo>
                  <a:pt x="1606295" y="50545"/>
                </a:lnTo>
                <a:lnTo>
                  <a:pt x="1632204" y="50545"/>
                </a:lnTo>
                <a:lnTo>
                  <a:pt x="1632204" y="24637"/>
                </a:lnTo>
                <a:close/>
              </a:path>
              <a:path h="78105" w="2747009">
                <a:moveTo>
                  <a:pt x="1684019" y="24764"/>
                </a:moveTo>
                <a:lnTo>
                  <a:pt x="1658112" y="24764"/>
                </a:lnTo>
                <a:lnTo>
                  <a:pt x="1658112" y="50673"/>
                </a:lnTo>
                <a:lnTo>
                  <a:pt x="1684019" y="50673"/>
                </a:lnTo>
                <a:lnTo>
                  <a:pt x="1684019" y="24764"/>
                </a:lnTo>
                <a:close/>
              </a:path>
              <a:path h="78105" w="2747009">
                <a:moveTo>
                  <a:pt x="1735836" y="24764"/>
                </a:moveTo>
                <a:lnTo>
                  <a:pt x="1709928" y="24764"/>
                </a:lnTo>
                <a:lnTo>
                  <a:pt x="1709928" y="50673"/>
                </a:lnTo>
                <a:lnTo>
                  <a:pt x="1735836" y="50673"/>
                </a:lnTo>
                <a:lnTo>
                  <a:pt x="1735836" y="24764"/>
                </a:lnTo>
                <a:close/>
              </a:path>
              <a:path h="78105" w="2747009">
                <a:moveTo>
                  <a:pt x="1787652" y="24891"/>
                </a:moveTo>
                <a:lnTo>
                  <a:pt x="1761743" y="24891"/>
                </a:lnTo>
                <a:lnTo>
                  <a:pt x="1761743" y="50800"/>
                </a:lnTo>
                <a:lnTo>
                  <a:pt x="1787652" y="50800"/>
                </a:lnTo>
                <a:lnTo>
                  <a:pt x="1787652" y="24891"/>
                </a:lnTo>
                <a:close/>
              </a:path>
              <a:path h="78105" w="2747009">
                <a:moveTo>
                  <a:pt x="1839467" y="24891"/>
                </a:moveTo>
                <a:lnTo>
                  <a:pt x="1813560" y="24891"/>
                </a:lnTo>
                <a:lnTo>
                  <a:pt x="1813560" y="50800"/>
                </a:lnTo>
                <a:lnTo>
                  <a:pt x="1839467" y="50800"/>
                </a:lnTo>
                <a:lnTo>
                  <a:pt x="1839467" y="24891"/>
                </a:lnTo>
                <a:close/>
              </a:path>
              <a:path h="78105" w="2747009">
                <a:moveTo>
                  <a:pt x="1891284" y="25018"/>
                </a:moveTo>
                <a:lnTo>
                  <a:pt x="1865376" y="25018"/>
                </a:lnTo>
                <a:lnTo>
                  <a:pt x="1865376" y="50926"/>
                </a:lnTo>
                <a:lnTo>
                  <a:pt x="1891284" y="50926"/>
                </a:lnTo>
                <a:lnTo>
                  <a:pt x="1891284" y="25018"/>
                </a:lnTo>
                <a:close/>
              </a:path>
              <a:path h="78105" w="2747009">
                <a:moveTo>
                  <a:pt x="1943100" y="25018"/>
                </a:moveTo>
                <a:lnTo>
                  <a:pt x="1917191" y="25018"/>
                </a:lnTo>
                <a:lnTo>
                  <a:pt x="1917191" y="50926"/>
                </a:lnTo>
                <a:lnTo>
                  <a:pt x="1943100" y="50926"/>
                </a:lnTo>
                <a:lnTo>
                  <a:pt x="1943100" y="25018"/>
                </a:lnTo>
                <a:close/>
              </a:path>
              <a:path h="78105" w="2747009">
                <a:moveTo>
                  <a:pt x="1969008" y="25018"/>
                </a:moveTo>
                <a:lnTo>
                  <a:pt x="1969008" y="50926"/>
                </a:lnTo>
                <a:lnTo>
                  <a:pt x="1994915" y="51053"/>
                </a:lnTo>
                <a:lnTo>
                  <a:pt x="1994915" y="25145"/>
                </a:lnTo>
                <a:lnTo>
                  <a:pt x="1969008" y="25018"/>
                </a:lnTo>
                <a:close/>
              </a:path>
              <a:path h="78105" w="2747009">
                <a:moveTo>
                  <a:pt x="2046732" y="25145"/>
                </a:moveTo>
                <a:lnTo>
                  <a:pt x="2020824" y="25145"/>
                </a:lnTo>
                <a:lnTo>
                  <a:pt x="2020824" y="51053"/>
                </a:lnTo>
                <a:lnTo>
                  <a:pt x="2046732" y="51053"/>
                </a:lnTo>
                <a:lnTo>
                  <a:pt x="2046732" y="25145"/>
                </a:lnTo>
                <a:close/>
              </a:path>
              <a:path h="78105" w="2747009">
                <a:moveTo>
                  <a:pt x="2072639" y="25145"/>
                </a:moveTo>
                <a:lnTo>
                  <a:pt x="2072639" y="51053"/>
                </a:lnTo>
                <a:lnTo>
                  <a:pt x="2098547" y="51180"/>
                </a:lnTo>
                <a:lnTo>
                  <a:pt x="2098547" y="25273"/>
                </a:lnTo>
                <a:lnTo>
                  <a:pt x="2072639" y="25145"/>
                </a:lnTo>
                <a:close/>
              </a:path>
              <a:path h="78105" w="2747009">
                <a:moveTo>
                  <a:pt x="2150364" y="25273"/>
                </a:moveTo>
                <a:lnTo>
                  <a:pt x="2124456" y="25273"/>
                </a:lnTo>
                <a:lnTo>
                  <a:pt x="2124456" y="51180"/>
                </a:lnTo>
                <a:lnTo>
                  <a:pt x="2150364" y="51180"/>
                </a:lnTo>
                <a:lnTo>
                  <a:pt x="2150364" y="25273"/>
                </a:lnTo>
                <a:close/>
              </a:path>
              <a:path h="78105" w="2747009">
                <a:moveTo>
                  <a:pt x="2176271" y="25273"/>
                </a:moveTo>
                <a:lnTo>
                  <a:pt x="2176271" y="51180"/>
                </a:lnTo>
                <a:lnTo>
                  <a:pt x="2202180" y="51307"/>
                </a:lnTo>
                <a:lnTo>
                  <a:pt x="2202180" y="25400"/>
                </a:lnTo>
                <a:lnTo>
                  <a:pt x="2176271" y="25273"/>
                </a:lnTo>
                <a:close/>
              </a:path>
              <a:path h="78105" w="2747009">
                <a:moveTo>
                  <a:pt x="2253995" y="25400"/>
                </a:moveTo>
                <a:lnTo>
                  <a:pt x="2228088" y="25400"/>
                </a:lnTo>
                <a:lnTo>
                  <a:pt x="2228088" y="51307"/>
                </a:lnTo>
                <a:lnTo>
                  <a:pt x="2253995" y="51307"/>
                </a:lnTo>
                <a:lnTo>
                  <a:pt x="2253995" y="25400"/>
                </a:lnTo>
                <a:close/>
              </a:path>
              <a:path h="78105" w="2747009">
                <a:moveTo>
                  <a:pt x="2305812" y="25400"/>
                </a:moveTo>
                <a:lnTo>
                  <a:pt x="2279904" y="25400"/>
                </a:lnTo>
                <a:lnTo>
                  <a:pt x="2279904" y="51307"/>
                </a:lnTo>
                <a:lnTo>
                  <a:pt x="2305812" y="51307"/>
                </a:lnTo>
                <a:lnTo>
                  <a:pt x="2305812" y="25400"/>
                </a:lnTo>
                <a:close/>
              </a:path>
              <a:path h="78105" w="2747009">
                <a:moveTo>
                  <a:pt x="2357628" y="25526"/>
                </a:moveTo>
                <a:lnTo>
                  <a:pt x="2331719" y="25526"/>
                </a:lnTo>
                <a:lnTo>
                  <a:pt x="2331719" y="51434"/>
                </a:lnTo>
                <a:lnTo>
                  <a:pt x="2357628" y="51434"/>
                </a:lnTo>
                <a:lnTo>
                  <a:pt x="2357628" y="25526"/>
                </a:lnTo>
                <a:close/>
              </a:path>
              <a:path h="78105" w="2747009">
                <a:moveTo>
                  <a:pt x="2409443" y="25526"/>
                </a:moveTo>
                <a:lnTo>
                  <a:pt x="2383536" y="25526"/>
                </a:lnTo>
                <a:lnTo>
                  <a:pt x="2383536" y="51434"/>
                </a:lnTo>
                <a:lnTo>
                  <a:pt x="2409443" y="51434"/>
                </a:lnTo>
                <a:lnTo>
                  <a:pt x="2409443" y="25526"/>
                </a:lnTo>
                <a:close/>
              </a:path>
              <a:path h="78105" w="2747009">
                <a:moveTo>
                  <a:pt x="2461260" y="25653"/>
                </a:moveTo>
                <a:lnTo>
                  <a:pt x="2435352" y="25653"/>
                </a:lnTo>
                <a:lnTo>
                  <a:pt x="2435352" y="51562"/>
                </a:lnTo>
                <a:lnTo>
                  <a:pt x="2461260" y="51562"/>
                </a:lnTo>
                <a:lnTo>
                  <a:pt x="2461260" y="25653"/>
                </a:lnTo>
                <a:close/>
              </a:path>
              <a:path h="78105" w="2747009">
                <a:moveTo>
                  <a:pt x="2513076" y="25653"/>
                </a:moveTo>
                <a:lnTo>
                  <a:pt x="2487167" y="25653"/>
                </a:lnTo>
                <a:lnTo>
                  <a:pt x="2487167" y="51562"/>
                </a:lnTo>
                <a:lnTo>
                  <a:pt x="2513076" y="51562"/>
                </a:lnTo>
                <a:lnTo>
                  <a:pt x="2513076" y="25653"/>
                </a:lnTo>
                <a:close/>
              </a:path>
              <a:path h="78105" w="2747009">
                <a:moveTo>
                  <a:pt x="2538984" y="25653"/>
                </a:moveTo>
                <a:lnTo>
                  <a:pt x="2538984" y="51562"/>
                </a:lnTo>
                <a:lnTo>
                  <a:pt x="2564891" y="51688"/>
                </a:lnTo>
                <a:lnTo>
                  <a:pt x="2564891" y="25780"/>
                </a:lnTo>
                <a:lnTo>
                  <a:pt x="2538984" y="25653"/>
                </a:lnTo>
                <a:close/>
              </a:path>
              <a:path h="78105" w="2747009">
                <a:moveTo>
                  <a:pt x="2616708" y="25780"/>
                </a:moveTo>
                <a:lnTo>
                  <a:pt x="2590800" y="25780"/>
                </a:lnTo>
                <a:lnTo>
                  <a:pt x="2590800" y="51688"/>
                </a:lnTo>
                <a:lnTo>
                  <a:pt x="2616708" y="51688"/>
                </a:lnTo>
                <a:lnTo>
                  <a:pt x="2616708" y="25780"/>
                </a:lnTo>
                <a:close/>
              </a:path>
              <a:path h="78105" w="2747009">
                <a:moveTo>
                  <a:pt x="2642616" y="25780"/>
                </a:moveTo>
                <a:lnTo>
                  <a:pt x="2642616" y="51688"/>
                </a:lnTo>
                <a:lnTo>
                  <a:pt x="2668524" y="51815"/>
                </a:lnTo>
                <a:lnTo>
                  <a:pt x="2668524" y="25907"/>
                </a:lnTo>
                <a:lnTo>
                  <a:pt x="2642616" y="25780"/>
                </a:lnTo>
                <a:close/>
              </a:path>
              <a:path h="78105" w="2747009">
                <a:moveTo>
                  <a:pt x="2708147" y="0"/>
                </a:moveTo>
                <a:lnTo>
                  <a:pt x="2693021" y="3053"/>
                </a:lnTo>
                <a:lnTo>
                  <a:pt x="2680668" y="11382"/>
                </a:lnTo>
                <a:lnTo>
                  <a:pt x="2672339" y="23735"/>
                </a:lnTo>
                <a:lnTo>
                  <a:pt x="2669286" y="38862"/>
                </a:lnTo>
                <a:lnTo>
                  <a:pt x="2672339" y="53988"/>
                </a:lnTo>
                <a:lnTo>
                  <a:pt x="2680668" y="66341"/>
                </a:lnTo>
                <a:lnTo>
                  <a:pt x="2693021" y="74670"/>
                </a:lnTo>
                <a:lnTo>
                  <a:pt x="2708147" y="77724"/>
                </a:lnTo>
                <a:lnTo>
                  <a:pt x="2723274" y="74670"/>
                </a:lnTo>
                <a:lnTo>
                  <a:pt x="2735627" y="66341"/>
                </a:lnTo>
                <a:lnTo>
                  <a:pt x="2743956" y="53988"/>
                </a:lnTo>
                <a:lnTo>
                  <a:pt x="2744394" y="51815"/>
                </a:lnTo>
                <a:lnTo>
                  <a:pt x="2694432" y="51815"/>
                </a:lnTo>
                <a:lnTo>
                  <a:pt x="2694432" y="25907"/>
                </a:lnTo>
                <a:lnTo>
                  <a:pt x="2744394" y="25907"/>
                </a:lnTo>
                <a:lnTo>
                  <a:pt x="2743956" y="23735"/>
                </a:lnTo>
                <a:lnTo>
                  <a:pt x="2735627" y="11382"/>
                </a:lnTo>
                <a:lnTo>
                  <a:pt x="2723274" y="3053"/>
                </a:lnTo>
                <a:lnTo>
                  <a:pt x="2708147" y="0"/>
                </a:lnTo>
                <a:close/>
              </a:path>
              <a:path h="78105" w="2747009">
                <a:moveTo>
                  <a:pt x="2708147" y="25907"/>
                </a:moveTo>
                <a:lnTo>
                  <a:pt x="2694432" y="25907"/>
                </a:lnTo>
                <a:lnTo>
                  <a:pt x="2694432" y="51815"/>
                </a:lnTo>
                <a:lnTo>
                  <a:pt x="2708147" y="51815"/>
                </a:lnTo>
                <a:lnTo>
                  <a:pt x="2708147" y="25907"/>
                </a:lnTo>
                <a:close/>
              </a:path>
              <a:path h="78105" w="2747009">
                <a:moveTo>
                  <a:pt x="2744394" y="25907"/>
                </a:moveTo>
                <a:lnTo>
                  <a:pt x="2708147" y="25907"/>
                </a:lnTo>
                <a:lnTo>
                  <a:pt x="2708147" y="51815"/>
                </a:lnTo>
                <a:lnTo>
                  <a:pt x="2744394" y="51815"/>
                </a:lnTo>
                <a:lnTo>
                  <a:pt x="2747010" y="38862"/>
                </a:lnTo>
                <a:lnTo>
                  <a:pt x="2744394" y="25907"/>
                </a:lnTo>
                <a:close/>
              </a:path>
            </a:pathLst>
          </a:custGeom>
          <a:solidFill>
            <a:srgbClr val="5085C2"/>
          </a:solidFill>
        </p:spPr>
        <p:txBody>
          <a:bodyPr bIns="0" lIns="0" numCol="1" rIns="0" rtlCol="0" tIns="0" wrap="square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98802" y="1008126"/>
            <a:ext cx="7233284" cy="4819650"/>
          </a:xfrm>
          <a:prstGeom prst="rect">
            <a:avLst/>
          </a:prstGeom>
        </p:spPr>
        <p:txBody>
          <a:bodyPr bIns="0" lIns="0" numCol="1" rIns="0" rtlCol="0" tIns="12700" vert="horz" wrap="square">
            <a:spAutoFit/>
          </a:bodyPr>
          <a:lstStyle/>
          <a:p>
            <a:pPr marL="4447540">
              <a:lnSpc>
                <a:spcPct val="100000"/>
              </a:lnSpc>
              <a:spcBef>
                <a:spcPts val="100"/>
              </a:spcBef>
            </a:pP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Pengertian</a:t>
            </a:r>
            <a:r>
              <a:rPr b="1" dirty="0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Komputer</a:t>
            </a:r>
            <a:r>
              <a:rPr b="1" dirty="0" spc="-10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z="1800">
                <a:solidFill>
                  <a:srgbClr val="16165D"/>
                </a:solidFill>
                <a:latin typeface="Arial"/>
                <a:cs typeface="Arial"/>
              </a:rPr>
              <a:t>-</a:t>
            </a:r>
            <a:r>
              <a:rPr b="1" dirty="0" spc="-15" sz="1800">
                <a:solidFill>
                  <a:srgbClr val="16165D"/>
                </a:solidFill>
                <a:latin typeface="Arial"/>
                <a:cs typeface="Arial"/>
              </a:rPr>
              <a:t> </a:t>
            </a:r>
            <a:r>
              <a:rPr b="1" dirty="0" spc="-5" sz="1800">
                <a:solidFill>
                  <a:srgbClr val="16165D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algn="r" indent="696595" marL="12700" marR="5080">
              <a:lnSpc>
                <a:spcPct val="100000"/>
              </a:lnSpc>
              <a:spcBef>
                <a:spcPts val="1600"/>
              </a:spcBef>
            </a:pP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Komputer</a:t>
            </a:r>
            <a:r>
              <a:rPr dirty="0" i="1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adalah</a:t>
            </a:r>
            <a:r>
              <a:rPr dirty="0" i="1" spc="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mesin</a:t>
            </a:r>
            <a:r>
              <a:rPr dirty="0" i="1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penghitung</a:t>
            </a:r>
            <a:r>
              <a:rPr dirty="0" i="1" spc="-2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elektronik </a:t>
            </a:r>
            <a:r>
              <a:rPr dirty="0" i="1" spc="-75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yang</a:t>
            </a:r>
            <a:r>
              <a:rPr dirty="0" i="1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cepat</a:t>
            </a:r>
            <a:r>
              <a:rPr dirty="0" i="1" spc="2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dapat</a:t>
            </a:r>
            <a:r>
              <a:rPr dirty="0" i="1" spc="2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menerima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informasi,</a:t>
            </a:r>
            <a:r>
              <a:rPr dirty="0" i="1" spc="2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serta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memprosesnya</a:t>
            </a:r>
            <a:r>
              <a:rPr dirty="0" i="1" spc="4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sesuai</a:t>
            </a:r>
            <a:r>
              <a:rPr dirty="0" i="1" spc="2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dengan</a:t>
            </a:r>
            <a:r>
              <a:rPr dirty="0" i="1" spc="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suatu</a:t>
            </a:r>
            <a:r>
              <a:rPr dirty="0" i="1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program</a:t>
            </a:r>
            <a:r>
              <a:rPr dirty="0" i="1" spc="2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yang </a:t>
            </a:r>
            <a:r>
              <a:rPr dirty="0" i="1" spc="-76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tersimpan</a:t>
            </a:r>
            <a:r>
              <a:rPr dirty="0" i="1" spc="3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di</a:t>
            </a:r>
            <a:r>
              <a:rPr dirty="0" i="1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memorinya</a:t>
            </a:r>
            <a:r>
              <a:rPr dirty="0" i="1" spc="2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sehingga</a:t>
            </a:r>
            <a:r>
              <a:rPr dirty="0" i="1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menghasilkan</a:t>
            </a:r>
            <a:endParaRPr sz="2200">
              <a:latin typeface="Verdana"/>
              <a:cs typeface="Verdana"/>
            </a:endParaRPr>
          </a:p>
          <a:p>
            <a:pPr algn="r" marR="8890">
              <a:lnSpc>
                <a:spcPct val="100000"/>
              </a:lnSpc>
              <a:spcBef>
                <a:spcPts val="5"/>
              </a:spcBef>
            </a:pP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output</a:t>
            </a:r>
            <a:r>
              <a:rPr dirty="0" i="1" spc="-5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informasi</a:t>
            </a:r>
            <a:endParaRPr sz="2200">
              <a:latin typeface="Verdana"/>
              <a:cs typeface="Verdana"/>
            </a:endParaRPr>
          </a:p>
          <a:p>
            <a:pPr algn="r" marR="8255">
              <a:lnSpc>
                <a:spcPct val="100000"/>
              </a:lnSpc>
            </a:pP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(By :</a:t>
            </a:r>
            <a:r>
              <a:rPr dirty="0" i="1" spc="-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FF0000"/>
                </a:solidFill>
                <a:latin typeface="Verdana"/>
                <a:cs typeface="Verdana"/>
              </a:rPr>
              <a:t>V.C.</a:t>
            </a:r>
            <a:r>
              <a:rPr dirty="0" i="1" spc="-10" sz="2200">
                <a:solidFill>
                  <a:srgbClr val="FF0000"/>
                </a:solidFill>
                <a:latin typeface="Verdana"/>
                <a:cs typeface="Verdana"/>
              </a:rPr>
              <a:t> Hamacher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)</a:t>
            </a:r>
            <a:endParaRPr sz="2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50">
              <a:latin typeface="Verdana"/>
              <a:cs typeface="Verdana"/>
            </a:endParaRPr>
          </a:p>
          <a:p>
            <a:pPr algn="r" indent="495300" marL="314325" marR="8255">
              <a:lnSpc>
                <a:spcPct val="100000"/>
              </a:lnSpc>
            </a:pP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Komputer</a:t>
            </a:r>
            <a:r>
              <a:rPr dirty="0" i="1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adalah</a:t>
            </a:r>
            <a:r>
              <a:rPr dirty="0" i="1" spc="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sebuah</a:t>
            </a:r>
            <a:r>
              <a:rPr dirty="0" i="1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alat</a:t>
            </a:r>
            <a:r>
              <a:rPr dirty="0" i="1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elektronik</a:t>
            </a:r>
            <a:r>
              <a:rPr dirty="0" i="1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yang </a:t>
            </a:r>
            <a:r>
              <a:rPr dirty="0" i="1" spc="-76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dapat</a:t>
            </a:r>
            <a:r>
              <a:rPr dirty="0" i="1" spc="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menterjemahkan</a:t>
            </a:r>
            <a:r>
              <a:rPr dirty="0" i="1" spc="2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dan</a:t>
            </a:r>
            <a:r>
              <a:rPr dirty="0" i="1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mengeksekusi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peringah</a:t>
            </a:r>
            <a:r>
              <a:rPr dirty="0" i="1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yang</a:t>
            </a:r>
            <a:r>
              <a:rPr dirty="0" i="1" spc="1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terprogram</a:t>
            </a:r>
            <a:r>
              <a:rPr dirty="0" i="1" spc="4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sebagai</a:t>
            </a:r>
            <a:r>
              <a:rPr dirty="0" i="1" spc="2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input,</a:t>
            </a:r>
            <a:r>
              <a:rPr dirty="0" i="1" spc="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output,</a:t>
            </a:r>
            <a:endParaRPr sz="2200">
              <a:latin typeface="Verdana"/>
              <a:cs typeface="Verdana"/>
            </a:endParaRPr>
          </a:p>
          <a:p>
            <a:pPr algn="r" indent="-657225" marL="3518535" marR="8255">
              <a:lnSpc>
                <a:spcPct val="100000"/>
              </a:lnSpc>
            </a:pP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perhitungan</a:t>
            </a:r>
            <a:r>
              <a:rPr dirty="0" i="1" spc="-1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dan</a:t>
            </a:r>
            <a:r>
              <a:rPr dirty="0" i="1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operasi</a:t>
            </a:r>
            <a:r>
              <a:rPr dirty="0" i="1" spc="2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logika </a:t>
            </a:r>
            <a:r>
              <a:rPr dirty="0" i="1" spc="-760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(By</a:t>
            </a:r>
            <a:r>
              <a:rPr dirty="0" i="1" spc="5" sz="2200">
                <a:solidFill>
                  <a:srgbClr val="181866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181866"/>
                </a:solidFill>
                <a:latin typeface="Verdana"/>
                <a:cs typeface="Verdana"/>
              </a:rPr>
              <a:t>: </a:t>
            </a:r>
            <a:r>
              <a:rPr dirty="0" i="1" spc="-5" sz="2200">
                <a:solidFill>
                  <a:srgbClr val="FF0000"/>
                </a:solidFill>
                <a:latin typeface="Verdana"/>
                <a:cs typeface="Verdana"/>
              </a:rPr>
              <a:t>Larry</a:t>
            </a:r>
            <a:r>
              <a:rPr dirty="0" i="1" spc="10" sz="22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FF0000"/>
                </a:solidFill>
                <a:latin typeface="Verdana"/>
                <a:cs typeface="Verdana"/>
              </a:rPr>
              <a:t>Long</a:t>
            </a:r>
            <a:r>
              <a:rPr dirty="0" i="1" spc="-10" sz="220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i="1" spc="-5" sz="2200">
                <a:solidFill>
                  <a:srgbClr val="FF0000"/>
                </a:solidFill>
                <a:latin typeface="Verdana"/>
                <a:cs typeface="Verdana"/>
              </a:rPr>
              <a:t>&amp; </a:t>
            </a:r>
            <a:r>
              <a:rPr dirty="0" i="1" spc="-10" sz="2200">
                <a:solidFill>
                  <a:srgbClr val="FF0000"/>
                </a:solidFill>
                <a:latin typeface="Verdana"/>
                <a:cs typeface="Verdana"/>
              </a:rPr>
              <a:t>Nancy</a:t>
            </a:r>
            <a:r>
              <a:rPr dirty="0" i="1" spc="-10" sz="2200">
                <a:solidFill>
                  <a:srgbClr val="181866"/>
                </a:solidFill>
                <a:latin typeface="Verdana"/>
                <a:cs typeface="Verdana"/>
              </a:rPr>
              <a:t>)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9" name="object 16"/>
          <p:cNvSpPr txBox="1"/>
          <p:nvPr/>
        </p:nvSpPr>
        <p:spPr>
          <a:xfrm>
            <a:off x="3067050" y="6272232"/>
            <a:ext cx="3184525" cy="229550"/>
          </a:xfrm>
          <a:prstGeom prst="rect">
            <a:avLst/>
          </a:prstGeom>
        </p:spPr>
        <p:txBody>
          <a:bodyPr bIns="0" lIns="0" numCol="1" rIns="0" rtlCol="0" tIns="13970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mtClean="0" sz="1400">
                <a:latin typeface="Verdana"/>
                <a:cs typeface="Verdana"/>
              </a:rPr>
              <a:t>©</a:t>
            </a:r>
            <a:r>
              <a:rPr dirty="0" lang="en-US" smtClean="0" sz="1400">
                <a:latin typeface="Verdana"/>
                <a:cs typeface="Verdana"/>
              </a:rPr>
              <a:t> </a:t>
            </a:r>
            <a:r>
              <a:rPr dirty="0" err="1" lang="en-US" smtClean="0" sz="1400">
                <a:latin typeface="Verdana"/>
                <a:cs typeface="Verdana"/>
              </a:rPr>
              <a:t>Mardianto</a:t>
            </a:r>
            <a:r>
              <a:rPr smtClean="0" sz="1400">
                <a:latin typeface="Verdana"/>
                <a:cs typeface="Verdana"/>
              </a:rPr>
              <a:t>,</a:t>
            </a:r>
            <a:r>
              <a:rPr smtClean="0" spc="-35" sz="1400">
                <a:latin typeface="Verdana"/>
                <a:cs typeface="Verdana"/>
              </a:rPr>
              <a:t> </a:t>
            </a:r>
            <a:r>
              <a:rPr dirty="0" spc="-20" sz="1400">
                <a:latin typeface="Verdana"/>
                <a:cs typeface="Verdana"/>
              </a:rPr>
              <a:t>S.Kom</a:t>
            </a:r>
            <a:r>
              <a:rPr spc="-20" sz="1400">
                <a:latin typeface="Verdana"/>
                <a:cs typeface="Verdana"/>
              </a:rPr>
              <a:t>.,</a:t>
            </a:r>
            <a:r>
              <a:rPr spc="-25" sz="1400">
                <a:latin typeface="Verdana"/>
                <a:cs typeface="Verdana"/>
              </a:rPr>
              <a:t> </a:t>
            </a:r>
            <a:r>
              <a:rPr smtClean="0" spc="-50" sz="1400">
                <a:latin typeface="Verdana"/>
                <a:cs typeface="Verdana"/>
              </a:rPr>
              <a:t>M.</a:t>
            </a:r>
            <a:r>
              <a:rPr dirty="0" lang="en-US" smtClean="0" spc="-50" sz="1400">
                <a:latin typeface="Verdana"/>
                <a:cs typeface="Verdana"/>
              </a:rPr>
              <a:t>C</a:t>
            </a:r>
            <a:r>
              <a:rPr dirty="0" lang="en-US" smtClean="0" spc="-50" sz="1400">
                <a:latin typeface="Verdana"/>
                <a:cs typeface="Verdana"/>
              </a:rPr>
              <a:t>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4"/>
          <p:cNvSpPr txBox="1">
            <a:spLocks noGrp="1"/>
          </p:cNvSpPr>
          <p:nvPr>
            <p:ph idx="5" sz="quarter" type="ftr"/>
          </p:nvPr>
        </p:nvSpPr>
        <p:spPr>
          <a:xfrm>
            <a:off x="6324601" y="6629400"/>
            <a:ext cx="2273680" cy="1519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lang="en-US" smtClean="0"/>
              <a:t>FTI </a:t>
            </a:r>
            <a:r>
              <a:rPr dirty="0" err="1" lang="en-US" smtClean="0"/>
              <a:t>Sistem</a:t>
            </a:r>
            <a:r>
              <a:rPr dirty="0" lang="en-US" smtClean="0"/>
              <a:t> </a:t>
            </a:r>
            <a:r>
              <a:rPr dirty="0" err="1" lang="en-US" smtClean="0"/>
              <a:t>Informasi</a:t>
            </a:r>
            <a:r>
              <a:rPr dirty="0" lang="en-US" smtClean="0"/>
              <a:t> –</a:t>
            </a:r>
            <a:r>
              <a:rPr smtClean="0" spc="-20"/>
              <a:t> </a:t>
            </a:r>
            <a:r>
              <a:rPr dirty="0" lang="en-US" smtClean="0" spc="-5"/>
              <a:t>USN Kolaka</a:t>
            </a:r>
            <a:endParaRPr dirty="0" spc="-5"/>
          </a:p>
        </p:txBody>
      </p:sp>
      <p:sp>
        <p:nvSpPr>
          <p:cNvPr id="11" name="object 15"/>
          <p:cNvSpPr txBox="1">
            <a:spLocks noGrp="1"/>
          </p:cNvSpPr>
          <p:nvPr>
            <p:ph idx="6" sz="half" type="dt"/>
          </p:nvPr>
        </p:nvSpPr>
        <p:spPr>
          <a:xfrm>
            <a:off x="8781033" y="6662415"/>
            <a:ext cx="318134" cy="164465"/>
          </a:xfrm>
          <a:prstGeom prst="rect">
            <a:avLst/>
          </a:prstGeom>
        </p:spPr>
        <p:txBody>
          <a:bodyPr bIns="0" lIns="0" numCol="1" rIns="0" rtlCol="0" tIns="13335" vert="horz"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2013</a:t>
            </a:r>
          </a:p>
        </p:txBody>
      </p:sp>
    </p:spTree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553</Words>
  <Paragraphs>139</Paragraphs>
  <Slides>12</Slides>
  <Notes>0</Notes>
  <TotalTime>7</TotalTime>
  <HiddenSlides>0</HiddenSlides>
  <MMClips>0</MMClips>
  <ScaleCrop>false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baseType="lpstr" size="13">
      <vt:lpstr>Office Theme</vt:lpstr>
      <vt:lpstr>Organisasi &amp; Arsitektur Komputer</vt:lpstr>
      <vt:lpstr>First Date ^_*</vt:lpstr>
      <vt:lpstr>Slide 3</vt:lpstr>
      <vt:lpstr>Penilaian Perkuliahan</vt:lpstr>
      <vt:lpstr>Kuliah Online</vt:lpstr>
      <vt:lpstr>Silabus Kuliah</vt:lpstr>
      <vt:lpstr>Silabus Kuliah</vt:lpstr>
      <vt:lpstr>Referensi Perkuliahan</vt:lpstr>
      <vt:lpstr>Pendahuluan</vt:lpstr>
      <vt:lpstr>Pendahuluan</vt:lpstr>
      <vt:lpstr>Pengantar</vt:lpstr>
      <vt:lpstr>Pendahuluan</vt:lpstr>
    </vt:vector>
  </TitlesOfParts>
  <LinksUpToDate>false</LinksUpToDate>
  <SharedDoc>false</SharedDoc>
  <HyperlinksChanged>false</HyperlinksChanged>
  <Application>Microsoft Office PowerPoint</Application>
  <AppVersion>12.0000</AppVersion>
  <PresentationFormat>On-screen Show (4:3)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2023-11-09T14:09:36Z</dcterms:created>
  <cp:lastModifiedBy>ADIFA</cp:lastModifiedBy>
  <dcterms:modified xsi:type="dcterms:W3CDTF">2023-11-09T14:32:14Z</dcterms:modified>
  <cp:revision>7</cp:revision>
  <dc:title>Organisasi &amp; Arsitektur Komputer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LastSaved" pid="2">
    <vt:filetime>2023-11-09T00:00:00Z</vt:filetime>
  </property>
</Properties>
</file>